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4"/>
  </p:sldMasterIdLst>
  <p:sldIdLst>
    <p:sldId id="266" r:id="rId5"/>
    <p:sldId id="308" r:id="rId6"/>
    <p:sldId id="312" r:id="rId7"/>
    <p:sldId id="314" r:id="rId8"/>
    <p:sldId id="313" r:id="rId9"/>
    <p:sldId id="311" r:id="rId10"/>
    <p:sldId id="309" r:id="rId11"/>
    <p:sldId id="317" r:id="rId12"/>
    <p:sldId id="319" r:id="rId13"/>
    <p:sldId id="320" r:id="rId14"/>
    <p:sldId id="318" r:id="rId15"/>
    <p:sldId id="321" r:id="rId16"/>
    <p:sldId id="310" r:id="rId17"/>
    <p:sldId id="315" r:id="rId18"/>
    <p:sldId id="316" r:id="rId19"/>
  </p:sldIdLst>
  <p:sldSz cx="12192000" cy="6858000"/>
  <p:notesSz cx="6858000" cy="9144000"/>
  <p:embeddedFontLst>
    <p:embeddedFont>
      <p:font typeface="BNK48JABAJA Dot" panose="00000400000000000000" pitchFamily="50" charset="0"/>
      <p:regular r:id="rId20"/>
    </p:embeddedFont>
    <p:embeddedFont>
      <p:font typeface="BNK48JABAJA DotInline" panose="00000300000000000000" pitchFamily="50" charset="0"/>
      <p:regular r:id="rId21"/>
    </p:embeddedFont>
    <p:embeddedFont>
      <p:font typeface="BNK48JABAJA Inline" panose="00000700000000000000" pitchFamily="50" charset="0"/>
      <p:bold r:id="rId22"/>
    </p:embeddedFont>
    <p:embeddedFont>
      <p:font typeface="BNK48JABAJA Normal" panose="00000200000000000000" pitchFamily="50" charset="0"/>
      <p:regular r:id="rId23"/>
    </p:embeddedFont>
    <p:embeddedFont>
      <p:font typeface="BNK48JABAJA StarDot" panose="00000800000000000000" pitchFamily="50" charset="0"/>
      <p:bold r:id="rId24"/>
    </p:embeddedFont>
    <p:embeddedFont>
      <p:font typeface="BNK48JABAJA StarInline" panose="00000500000000000000" pitchFamily="50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Georgia Pro Cond Light" panose="02040306050405020303" pitchFamily="18" charset="0"/>
      <p:regular r:id="rId30"/>
      <p:italic r:id="rId31"/>
    </p:embeddedFont>
    <p:embeddedFont>
      <p:font typeface="Speak Pro" panose="020B0504020101020102" pitchFamily="34" charset="0"/>
      <p:regular r:id="rId32"/>
      <p:bold r:id="rId33"/>
      <p:italic r:id="rId34"/>
      <p:boldItalic r:id="rId35"/>
    </p:embeddedFont>
    <p:embeddedFont>
      <p:font typeface="TH Sarabun New" panose="020B0500040200020003" pitchFamily="34" charset="-34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05B3"/>
    <a:srgbClr val="FFD5F9"/>
    <a:srgbClr val="DB06E0"/>
    <a:srgbClr val="7263CF"/>
    <a:srgbClr val="00682F"/>
    <a:srgbClr val="F650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707B4F-1CE8-4946-B1CF-7DE48454C0FD}" v="44" dt="2022-04-21T09:54:22.4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2.fntdata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20" Type="http://schemas.openxmlformats.org/officeDocument/2006/relationships/font" Target="fonts/font1.fntdata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issorn Thanawich" userId="90501c01-4ff8-4fe6-bc3f-8d884f2e323d" providerId="ADAL" clId="{B9707B4F-1CE8-4946-B1CF-7DE48454C0FD}"/>
    <pc:docChg chg="undo redo custSel addSld modSld sldOrd modMainMaster">
      <pc:chgData name="Tanissorn Thanawich" userId="90501c01-4ff8-4fe6-bc3f-8d884f2e323d" providerId="ADAL" clId="{B9707B4F-1CE8-4946-B1CF-7DE48454C0FD}" dt="2022-04-21T13:16:16.195" v="4025" actId="1076"/>
      <pc:docMkLst>
        <pc:docMk/>
      </pc:docMkLst>
      <pc:sldChg chg="modSp mod modTransition">
        <pc:chgData name="Tanissorn Thanawich" userId="90501c01-4ff8-4fe6-bc3f-8d884f2e323d" providerId="ADAL" clId="{B9707B4F-1CE8-4946-B1CF-7DE48454C0FD}" dt="2022-04-01T14:57:13.555" v="1805" actId="1076"/>
        <pc:sldMkLst>
          <pc:docMk/>
          <pc:sldMk cId="895915843" sldId="266"/>
        </pc:sldMkLst>
        <pc:spChg chg="mod">
          <ac:chgData name="Tanissorn Thanawich" userId="90501c01-4ff8-4fe6-bc3f-8d884f2e323d" providerId="ADAL" clId="{B9707B4F-1CE8-4946-B1CF-7DE48454C0FD}" dt="2022-04-01T14:57:13.555" v="1805" actId="1076"/>
          <ac:spMkLst>
            <pc:docMk/>
            <pc:sldMk cId="895915843" sldId="266"/>
            <ac:spMk id="2" creationId="{9AB2EA78-AEB3-469B-9025-3B17201A457B}"/>
          </ac:spMkLst>
        </pc:spChg>
      </pc:sldChg>
      <pc:sldChg chg="modSp mod modTransition">
        <pc:chgData name="Tanissorn Thanawich" userId="90501c01-4ff8-4fe6-bc3f-8d884f2e323d" providerId="ADAL" clId="{B9707B4F-1CE8-4946-B1CF-7DE48454C0FD}" dt="2022-04-11T12:08:14.472" v="2684" actId="20577"/>
        <pc:sldMkLst>
          <pc:docMk/>
          <pc:sldMk cId="265522590" sldId="308"/>
        </pc:sldMkLst>
        <pc:spChg chg="mod">
          <ac:chgData name="Tanissorn Thanawich" userId="90501c01-4ff8-4fe6-bc3f-8d884f2e323d" providerId="ADAL" clId="{B9707B4F-1CE8-4946-B1CF-7DE48454C0FD}" dt="2022-04-01T13:58:37.902" v="1781" actId="207"/>
          <ac:spMkLst>
            <pc:docMk/>
            <pc:sldMk cId="265522590" sldId="308"/>
            <ac:spMk id="2" creationId="{66A47F5C-50EC-416A-AE8C-6F6BB4225673}"/>
          </ac:spMkLst>
        </pc:spChg>
        <pc:spChg chg="mod">
          <ac:chgData name="Tanissorn Thanawich" userId="90501c01-4ff8-4fe6-bc3f-8d884f2e323d" providerId="ADAL" clId="{B9707B4F-1CE8-4946-B1CF-7DE48454C0FD}" dt="2022-04-11T12:08:14.472" v="2684" actId="20577"/>
          <ac:spMkLst>
            <pc:docMk/>
            <pc:sldMk cId="265522590" sldId="308"/>
            <ac:spMk id="5" creationId="{36EFD004-272A-48B8-93CD-B0048EBD24BD}"/>
          </ac:spMkLst>
        </pc:spChg>
      </pc:sldChg>
      <pc:sldChg chg="addSp delSp modSp mod modTransition">
        <pc:chgData name="Tanissorn Thanawich" userId="90501c01-4ff8-4fe6-bc3f-8d884f2e323d" providerId="ADAL" clId="{B9707B4F-1CE8-4946-B1CF-7DE48454C0FD}" dt="2022-04-21T13:13:50.803" v="3971" actId="1076"/>
        <pc:sldMkLst>
          <pc:docMk/>
          <pc:sldMk cId="3063672547" sldId="309"/>
        </pc:sldMkLst>
        <pc:spChg chg="mod">
          <ac:chgData name="Tanissorn Thanawich" userId="90501c01-4ff8-4fe6-bc3f-8d884f2e323d" providerId="ADAL" clId="{B9707B4F-1CE8-4946-B1CF-7DE48454C0FD}" dt="2022-04-06T03:59:43.152" v="1882" actId="20577"/>
          <ac:spMkLst>
            <pc:docMk/>
            <pc:sldMk cId="3063672547" sldId="309"/>
            <ac:spMk id="2" creationId="{0E2A15DE-6508-4552-943C-66514907122E}"/>
          </ac:spMkLst>
        </pc:spChg>
        <pc:spChg chg="del mod">
          <ac:chgData name="Tanissorn Thanawich" userId="90501c01-4ff8-4fe6-bc3f-8d884f2e323d" providerId="ADAL" clId="{B9707B4F-1CE8-4946-B1CF-7DE48454C0FD}" dt="2022-04-21T09:46:08.892" v="2988" actId="478"/>
          <ac:spMkLst>
            <pc:docMk/>
            <pc:sldMk cId="3063672547" sldId="309"/>
            <ac:spMk id="3" creationId="{CB3979A0-B898-47EF-BC6A-B8980CDF5D54}"/>
          </ac:spMkLst>
        </pc:spChg>
        <pc:spChg chg="add del mod">
          <ac:chgData name="Tanissorn Thanawich" userId="90501c01-4ff8-4fe6-bc3f-8d884f2e323d" providerId="ADAL" clId="{B9707B4F-1CE8-4946-B1CF-7DE48454C0FD}" dt="2022-04-21T09:46:10.494" v="2989" actId="478"/>
          <ac:spMkLst>
            <pc:docMk/>
            <pc:sldMk cId="3063672547" sldId="309"/>
            <ac:spMk id="6" creationId="{ADC86782-8D74-40EC-B06C-12CE475ED6C4}"/>
          </ac:spMkLst>
        </pc:spChg>
        <pc:spChg chg="mod">
          <ac:chgData name="Tanissorn Thanawich" userId="90501c01-4ff8-4fe6-bc3f-8d884f2e323d" providerId="ADAL" clId="{B9707B4F-1CE8-4946-B1CF-7DE48454C0FD}" dt="2022-04-21T13:13:50.803" v="3971" actId="1076"/>
          <ac:spMkLst>
            <pc:docMk/>
            <pc:sldMk cId="3063672547" sldId="309"/>
            <ac:spMk id="8" creationId="{BBA9E025-870C-4A3B-ABE6-B505D6D4974F}"/>
          </ac:spMkLst>
        </pc:spChg>
        <pc:spChg chg="del mod">
          <ac:chgData name="Tanissorn Thanawich" userId="90501c01-4ff8-4fe6-bc3f-8d884f2e323d" providerId="ADAL" clId="{B9707B4F-1CE8-4946-B1CF-7DE48454C0FD}" dt="2022-04-21T09:46:41.646" v="2998" actId="478"/>
          <ac:spMkLst>
            <pc:docMk/>
            <pc:sldMk cId="3063672547" sldId="309"/>
            <ac:spMk id="9" creationId="{AD933A9E-D212-427F-A6F2-5D6500E784D4}"/>
          </ac:spMkLst>
        </pc:spChg>
        <pc:spChg chg="add mod ord">
          <ac:chgData name="Tanissorn Thanawich" userId="90501c01-4ff8-4fe6-bc3f-8d884f2e323d" providerId="ADAL" clId="{B9707B4F-1CE8-4946-B1CF-7DE48454C0FD}" dt="2022-04-21T10:03:29.687" v="3879" actId="207"/>
          <ac:spMkLst>
            <pc:docMk/>
            <pc:sldMk cId="3063672547" sldId="309"/>
            <ac:spMk id="10" creationId="{30C53077-1F2F-483F-B332-AAAA9CA115F8}"/>
          </ac:spMkLst>
        </pc:spChg>
        <pc:spChg chg="add del mod ord">
          <ac:chgData name="Tanissorn Thanawich" userId="90501c01-4ff8-4fe6-bc3f-8d884f2e323d" providerId="ADAL" clId="{B9707B4F-1CE8-4946-B1CF-7DE48454C0FD}" dt="2022-04-21T09:46:41.646" v="2998" actId="478"/>
          <ac:spMkLst>
            <pc:docMk/>
            <pc:sldMk cId="3063672547" sldId="309"/>
            <ac:spMk id="11" creationId="{F5C65B6D-8232-4D3D-B5C0-A5D95E93FFA9}"/>
          </ac:spMkLst>
        </pc:spChg>
        <pc:picChg chg="del">
          <ac:chgData name="Tanissorn Thanawich" userId="90501c01-4ff8-4fe6-bc3f-8d884f2e323d" providerId="ADAL" clId="{B9707B4F-1CE8-4946-B1CF-7DE48454C0FD}" dt="2022-04-21T09:46:24.077" v="2991" actId="478"/>
          <ac:picMkLst>
            <pc:docMk/>
            <pc:sldMk cId="3063672547" sldId="309"/>
            <ac:picMk id="5" creationId="{A4D7C2F0-96C4-4AA5-885E-90B4E2390511}"/>
          </ac:picMkLst>
        </pc:picChg>
        <pc:picChg chg="del mod">
          <ac:chgData name="Tanissorn Thanawich" userId="90501c01-4ff8-4fe6-bc3f-8d884f2e323d" providerId="ADAL" clId="{B9707B4F-1CE8-4946-B1CF-7DE48454C0FD}" dt="2022-04-21T09:46:41.646" v="2998" actId="478"/>
          <ac:picMkLst>
            <pc:docMk/>
            <pc:sldMk cId="3063672547" sldId="309"/>
            <ac:picMk id="7" creationId="{7B1D4634-A641-4955-A76E-02AB64F59951}"/>
          </ac:picMkLst>
        </pc:picChg>
        <pc:picChg chg="add mod">
          <ac:chgData name="Tanissorn Thanawich" userId="90501c01-4ff8-4fe6-bc3f-8d884f2e323d" providerId="ADAL" clId="{B9707B4F-1CE8-4946-B1CF-7DE48454C0FD}" dt="2022-04-21T09:47:33.670" v="3010" actId="1076"/>
          <ac:picMkLst>
            <pc:docMk/>
            <pc:sldMk cId="3063672547" sldId="309"/>
            <ac:picMk id="13" creationId="{DE0195FC-4AEA-47C9-974D-9764BF65F033}"/>
          </ac:picMkLst>
        </pc:picChg>
      </pc:sldChg>
      <pc:sldChg chg="addSp delSp modSp mod modTransition">
        <pc:chgData name="Tanissorn Thanawich" userId="90501c01-4ff8-4fe6-bc3f-8d884f2e323d" providerId="ADAL" clId="{B9707B4F-1CE8-4946-B1CF-7DE48454C0FD}" dt="2022-04-21T13:16:16.195" v="4025" actId="1076"/>
        <pc:sldMkLst>
          <pc:docMk/>
          <pc:sldMk cId="2936232023" sldId="310"/>
        </pc:sldMkLst>
        <pc:spChg chg="mod">
          <ac:chgData name="Tanissorn Thanawich" userId="90501c01-4ff8-4fe6-bc3f-8d884f2e323d" providerId="ADAL" clId="{B9707B4F-1CE8-4946-B1CF-7DE48454C0FD}" dt="2022-04-06T03:59:46.371" v="1883"/>
          <ac:spMkLst>
            <pc:docMk/>
            <pc:sldMk cId="2936232023" sldId="310"/>
            <ac:spMk id="2" creationId="{0E2A15DE-6508-4552-943C-66514907122E}"/>
          </ac:spMkLst>
        </pc:spChg>
        <pc:spChg chg="del mod">
          <ac:chgData name="Tanissorn Thanawich" userId="90501c01-4ff8-4fe6-bc3f-8d884f2e323d" providerId="ADAL" clId="{B9707B4F-1CE8-4946-B1CF-7DE48454C0FD}" dt="2022-04-21T10:03:41.465" v="3884" actId="478"/>
          <ac:spMkLst>
            <pc:docMk/>
            <pc:sldMk cId="2936232023" sldId="310"/>
            <ac:spMk id="3" creationId="{CB3979A0-B898-47EF-BC6A-B8980CDF5D54}"/>
          </ac:spMkLst>
        </pc:spChg>
        <pc:spChg chg="add del mod">
          <ac:chgData name="Tanissorn Thanawich" userId="90501c01-4ff8-4fe6-bc3f-8d884f2e323d" providerId="ADAL" clId="{B9707B4F-1CE8-4946-B1CF-7DE48454C0FD}" dt="2022-04-21T10:03:43.288" v="3885" actId="478"/>
          <ac:spMkLst>
            <pc:docMk/>
            <pc:sldMk cId="2936232023" sldId="310"/>
            <ac:spMk id="5" creationId="{415DB726-D37F-4266-A0EA-81FEA75F47D9}"/>
          </ac:spMkLst>
        </pc:spChg>
        <pc:spChg chg="del">
          <ac:chgData name="Tanissorn Thanawich" userId="90501c01-4ff8-4fe6-bc3f-8d884f2e323d" providerId="ADAL" clId="{B9707B4F-1CE8-4946-B1CF-7DE48454C0FD}" dt="2022-04-21T10:03:36.335" v="3882" actId="478"/>
          <ac:spMkLst>
            <pc:docMk/>
            <pc:sldMk cId="2936232023" sldId="310"/>
            <ac:spMk id="8" creationId="{BBA9E025-870C-4A3B-ABE6-B505D6D4974F}"/>
          </ac:spMkLst>
        </pc:spChg>
        <pc:spChg chg="mod">
          <ac:chgData name="Tanissorn Thanawich" userId="90501c01-4ff8-4fe6-bc3f-8d884f2e323d" providerId="ADAL" clId="{B9707B4F-1CE8-4946-B1CF-7DE48454C0FD}" dt="2022-04-21T13:16:16.195" v="4025" actId="1076"/>
          <ac:spMkLst>
            <pc:docMk/>
            <pc:sldMk cId="2936232023" sldId="310"/>
            <ac:spMk id="9" creationId="{AD933A9E-D212-427F-A6F2-5D6500E784D4}"/>
          </ac:spMkLst>
        </pc:spChg>
        <pc:spChg chg="add del mod ord">
          <ac:chgData name="Tanissorn Thanawich" userId="90501c01-4ff8-4fe6-bc3f-8d884f2e323d" providerId="ADAL" clId="{B9707B4F-1CE8-4946-B1CF-7DE48454C0FD}" dt="2022-04-21T10:03:33.943" v="3880" actId="478"/>
          <ac:spMkLst>
            <pc:docMk/>
            <pc:sldMk cId="2936232023" sldId="310"/>
            <ac:spMk id="12" creationId="{B5366CB4-A8F0-4D56-AF51-CBC4ED3BCCAD}"/>
          </ac:spMkLst>
        </pc:spChg>
        <pc:spChg chg="add del mod">
          <ac:chgData name="Tanissorn Thanawich" userId="90501c01-4ff8-4fe6-bc3f-8d884f2e323d" providerId="ADAL" clId="{B9707B4F-1CE8-4946-B1CF-7DE48454C0FD}" dt="2022-04-21T10:03:16.641" v="3877" actId="478"/>
          <ac:spMkLst>
            <pc:docMk/>
            <pc:sldMk cId="2936232023" sldId="310"/>
            <ac:spMk id="15" creationId="{149D67B8-D80A-4345-B645-554147CDF769}"/>
          </ac:spMkLst>
        </pc:spChg>
        <pc:spChg chg="add mod ord">
          <ac:chgData name="Tanissorn Thanawich" userId="90501c01-4ff8-4fe6-bc3f-8d884f2e323d" providerId="ADAL" clId="{B9707B4F-1CE8-4946-B1CF-7DE48454C0FD}" dt="2022-04-21T10:03:47.591" v="3887" actId="1076"/>
          <ac:spMkLst>
            <pc:docMk/>
            <pc:sldMk cId="2936232023" sldId="310"/>
            <ac:spMk id="16" creationId="{359BFA43-E35F-4F73-A954-A27A5D28EE89}"/>
          </ac:spMkLst>
        </pc:spChg>
        <pc:spChg chg="add del mod ord">
          <ac:chgData name="Tanissorn Thanawich" userId="90501c01-4ff8-4fe6-bc3f-8d884f2e323d" providerId="ADAL" clId="{B9707B4F-1CE8-4946-B1CF-7DE48454C0FD}" dt="2022-04-21T10:03:14.519" v="3874" actId="478"/>
          <ac:spMkLst>
            <pc:docMk/>
            <pc:sldMk cId="2936232023" sldId="310"/>
            <ac:spMk id="17" creationId="{DEA5EA1D-15A9-4600-9970-3A3C481A932C}"/>
          </ac:spMkLst>
        </pc:spChg>
        <pc:picChg chg="del mod">
          <ac:chgData name="Tanissorn Thanawich" userId="90501c01-4ff8-4fe6-bc3f-8d884f2e323d" providerId="ADAL" clId="{B9707B4F-1CE8-4946-B1CF-7DE48454C0FD}" dt="2022-04-21T10:03:35.271" v="3881" actId="478"/>
          <ac:picMkLst>
            <pc:docMk/>
            <pc:sldMk cId="2936232023" sldId="310"/>
            <ac:picMk id="6" creationId="{62F85E8F-A569-4A0B-A252-502393E221E6}"/>
          </ac:picMkLst>
        </pc:picChg>
        <pc:picChg chg="del">
          <ac:chgData name="Tanissorn Thanawich" userId="90501c01-4ff8-4fe6-bc3f-8d884f2e323d" providerId="ADAL" clId="{B9707B4F-1CE8-4946-B1CF-7DE48454C0FD}" dt="2022-03-30T01:50:45.858" v="0" actId="478"/>
          <ac:picMkLst>
            <pc:docMk/>
            <pc:sldMk cId="2936232023" sldId="310"/>
            <ac:picMk id="7" creationId="{7B1D4634-A641-4955-A76E-02AB64F59951}"/>
          </ac:picMkLst>
        </pc:picChg>
        <pc:picChg chg="add mod">
          <ac:chgData name="Tanissorn Thanawich" userId="90501c01-4ff8-4fe6-bc3f-8d884f2e323d" providerId="ADAL" clId="{B9707B4F-1CE8-4946-B1CF-7DE48454C0FD}" dt="2022-04-21T10:05:04.175" v="3893" actId="1076"/>
          <ac:picMkLst>
            <pc:docMk/>
            <pc:sldMk cId="2936232023" sldId="310"/>
            <ac:picMk id="10" creationId="{94280A5A-F2E1-4839-95E3-C37CAA522EE3}"/>
          </ac:picMkLst>
        </pc:picChg>
        <pc:picChg chg="add del mod">
          <ac:chgData name="Tanissorn Thanawich" userId="90501c01-4ff8-4fe6-bc3f-8d884f2e323d" providerId="ADAL" clId="{B9707B4F-1CE8-4946-B1CF-7DE48454C0FD}" dt="2022-04-21T10:04:52.550" v="3890" actId="478"/>
          <ac:picMkLst>
            <pc:docMk/>
            <pc:sldMk cId="2936232023" sldId="310"/>
            <ac:picMk id="11" creationId="{14943429-208A-4861-8DA7-34A495BD9BB0}"/>
          </ac:picMkLst>
        </pc:picChg>
        <pc:picChg chg="add del mod">
          <ac:chgData name="Tanissorn Thanawich" userId="90501c01-4ff8-4fe6-bc3f-8d884f2e323d" providerId="ADAL" clId="{B9707B4F-1CE8-4946-B1CF-7DE48454C0FD}" dt="2022-04-21T10:03:14.991" v="3875" actId="478"/>
          <ac:picMkLst>
            <pc:docMk/>
            <pc:sldMk cId="2936232023" sldId="310"/>
            <ac:picMk id="14" creationId="{A2FBF2B4-6605-425F-8817-02E3F23AC531}"/>
          </ac:picMkLst>
        </pc:picChg>
      </pc:sldChg>
      <pc:sldChg chg="addSp delSp modSp new mod ord modTransition setBg setClrOvrMap">
        <pc:chgData name="Tanissorn Thanawich" userId="90501c01-4ff8-4fe6-bc3f-8d884f2e323d" providerId="ADAL" clId="{B9707B4F-1CE8-4946-B1CF-7DE48454C0FD}" dt="2022-04-06T09:04:50.579" v="1893" actId="1076"/>
        <pc:sldMkLst>
          <pc:docMk/>
          <pc:sldMk cId="331668096" sldId="311"/>
        </pc:sldMkLst>
        <pc:spChg chg="mod">
          <ac:chgData name="Tanissorn Thanawich" userId="90501c01-4ff8-4fe6-bc3f-8d884f2e323d" providerId="ADAL" clId="{B9707B4F-1CE8-4946-B1CF-7DE48454C0FD}" dt="2022-04-05T13:38:22.836" v="1865" actId="207"/>
          <ac:spMkLst>
            <pc:docMk/>
            <pc:sldMk cId="331668096" sldId="311"/>
            <ac:spMk id="2" creationId="{C380E4FA-411B-4D26-B5AD-D375E7FBFEE2}"/>
          </ac:spMkLst>
        </pc:spChg>
        <pc:spChg chg="del">
          <ac:chgData name="Tanissorn Thanawich" userId="90501c01-4ff8-4fe6-bc3f-8d884f2e323d" providerId="ADAL" clId="{B9707B4F-1CE8-4946-B1CF-7DE48454C0FD}" dt="2022-03-30T01:56:26.096" v="239" actId="931"/>
          <ac:spMkLst>
            <pc:docMk/>
            <pc:sldMk cId="331668096" sldId="311"/>
            <ac:spMk id="3" creationId="{93F4B95C-1A08-4CDE-85DE-71BFBFE4F8D9}"/>
          </ac:spMkLst>
        </pc:spChg>
        <pc:spChg chg="add del mod">
          <ac:chgData name="Tanissorn Thanawich" userId="90501c01-4ff8-4fe6-bc3f-8d884f2e323d" providerId="ADAL" clId="{B9707B4F-1CE8-4946-B1CF-7DE48454C0FD}" dt="2022-04-06T09:04:32.367" v="1885"/>
          <ac:spMkLst>
            <pc:docMk/>
            <pc:sldMk cId="331668096" sldId="311"/>
            <ac:spMk id="4" creationId="{0F9E2F4B-3985-4951-8FDA-BDB815F58562}"/>
          </ac:spMkLst>
        </pc:spChg>
        <pc:spChg chg="add del mod">
          <ac:chgData name="Tanissorn Thanawich" userId="90501c01-4ff8-4fe6-bc3f-8d884f2e323d" providerId="ADAL" clId="{B9707B4F-1CE8-4946-B1CF-7DE48454C0FD}" dt="2022-04-05T13:35:09.070" v="1831"/>
          <ac:spMkLst>
            <pc:docMk/>
            <pc:sldMk cId="331668096" sldId="311"/>
            <ac:spMk id="4" creationId="{634086F6-BFB1-480B-9F32-6274F2DC1A2E}"/>
          </ac:spMkLst>
        </pc:spChg>
        <pc:spChg chg="add del">
          <ac:chgData name="Tanissorn Thanawich" userId="90501c01-4ff8-4fe6-bc3f-8d884f2e323d" providerId="ADAL" clId="{B9707B4F-1CE8-4946-B1CF-7DE48454C0FD}" dt="2022-04-05T13:35:30.768" v="1847" actId="26606"/>
          <ac:spMkLst>
            <pc:docMk/>
            <pc:sldMk cId="331668096" sldId="311"/>
            <ac:spMk id="10" creationId="{39E3965E-AC41-4711-9D10-E25ABB132D86}"/>
          </ac:spMkLst>
        </pc:spChg>
        <pc:spChg chg="add del">
          <ac:chgData name="Tanissorn Thanawich" userId="90501c01-4ff8-4fe6-bc3f-8d884f2e323d" providerId="ADAL" clId="{B9707B4F-1CE8-4946-B1CF-7DE48454C0FD}" dt="2022-04-05T13:35:30.768" v="1847" actId="26606"/>
          <ac:spMkLst>
            <pc:docMk/>
            <pc:sldMk cId="331668096" sldId="311"/>
            <ac:spMk id="14" creationId="{B4D0E555-16F6-44D0-BF56-AF5FF5BDE9D6}"/>
          </ac:spMkLst>
        </pc:spChg>
        <pc:spChg chg="add del">
          <ac:chgData name="Tanissorn Thanawich" userId="90501c01-4ff8-4fe6-bc3f-8d884f2e323d" providerId="ADAL" clId="{B9707B4F-1CE8-4946-B1CF-7DE48454C0FD}" dt="2022-04-05T13:35:30.768" v="1847" actId="26606"/>
          <ac:spMkLst>
            <pc:docMk/>
            <pc:sldMk cId="331668096" sldId="311"/>
            <ac:spMk id="16" creationId="{8117041D-1A7B-4ECA-AB68-3CFDB6726B8E}"/>
          </ac:spMkLst>
        </pc:spChg>
        <pc:spChg chg="add del">
          <ac:chgData name="Tanissorn Thanawich" userId="90501c01-4ff8-4fe6-bc3f-8d884f2e323d" providerId="ADAL" clId="{B9707B4F-1CE8-4946-B1CF-7DE48454C0FD}" dt="2022-04-05T13:35:30.768" v="1847" actId="26606"/>
          <ac:spMkLst>
            <pc:docMk/>
            <pc:sldMk cId="331668096" sldId="311"/>
            <ac:spMk id="23" creationId="{39E3965E-AC41-4711-9D10-E25ABB132D86}"/>
          </ac:spMkLst>
        </pc:spChg>
        <pc:spChg chg="add del">
          <ac:chgData name="Tanissorn Thanawich" userId="90501c01-4ff8-4fe6-bc3f-8d884f2e323d" providerId="ADAL" clId="{B9707B4F-1CE8-4946-B1CF-7DE48454C0FD}" dt="2022-04-05T13:35:30.768" v="1847" actId="26606"/>
          <ac:spMkLst>
            <pc:docMk/>
            <pc:sldMk cId="331668096" sldId="311"/>
            <ac:spMk id="27" creationId="{6482F060-A4AF-4E0B-B364-7C6BA4AE9C03}"/>
          </ac:spMkLst>
        </pc:spChg>
        <pc:spChg chg="add del mod ord">
          <ac:chgData name="Tanissorn Thanawich" userId="90501c01-4ff8-4fe6-bc3f-8d884f2e323d" providerId="ADAL" clId="{B9707B4F-1CE8-4946-B1CF-7DE48454C0FD}" dt="2022-04-05T13:35:30.327" v="1846" actId="26606"/>
          <ac:spMkLst>
            <pc:docMk/>
            <pc:sldMk cId="331668096" sldId="311"/>
            <ac:spMk id="33" creationId="{8BBB6732-26AB-E16E-030D-3E2018EF2960}"/>
          </ac:spMkLst>
        </pc:spChg>
        <pc:spChg chg="add del">
          <ac:chgData name="Tanissorn Thanawich" userId="90501c01-4ff8-4fe6-bc3f-8d884f2e323d" providerId="ADAL" clId="{B9707B4F-1CE8-4946-B1CF-7DE48454C0FD}" dt="2022-04-05T13:35:17.053" v="1838" actId="26606"/>
          <ac:spMkLst>
            <pc:docMk/>
            <pc:sldMk cId="331668096" sldId="311"/>
            <ac:spMk id="34" creationId="{39E3965E-AC41-4711-9D10-E25ABB132D86}"/>
          </ac:spMkLst>
        </pc:spChg>
        <pc:spChg chg="add del">
          <ac:chgData name="Tanissorn Thanawich" userId="90501c01-4ff8-4fe6-bc3f-8d884f2e323d" providerId="ADAL" clId="{B9707B4F-1CE8-4946-B1CF-7DE48454C0FD}" dt="2022-04-05T13:35:17.053" v="1838" actId="26606"/>
          <ac:spMkLst>
            <pc:docMk/>
            <pc:sldMk cId="331668096" sldId="311"/>
            <ac:spMk id="38" creationId="{B4D0E555-16F6-44D0-BF56-AF5FF5BDE9D6}"/>
          </ac:spMkLst>
        </pc:spChg>
        <pc:spChg chg="add del">
          <ac:chgData name="Tanissorn Thanawich" userId="90501c01-4ff8-4fe6-bc3f-8d884f2e323d" providerId="ADAL" clId="{B9707B4F-1CE8-4946-B1CF-7DE48454C0FD}" dt="2022-04-05T13:35:17.053" v="1838" actId="26606"/>
          <ac:spMkLst>
            <pc:docMk/>
            <pc:sldMk cId="331668096" sldId="311"/>
            <ac:spMk id="40" creationId="{8117041D-1A7B-4ECA-AB68-3CFDB6726B8E}"/>
          </ac:spMkLst>
        </pc:spChg>
        <pc:spChg chg="add del">
          <ac:chgData name="Tanissorn Thanawich" userId="90501c01-4ff8-4fe6-bc3f-8d884f2e323d" providerId="ADAL" clId="{B9707B4F-1CE8-4946-B1CF-7DE48454C0FD}" dt="2022-04-05T13:35:30.327" v="1846" actId="26606"/>
          <ac:spMkLst>
            <pc:docMk/>
            <pc:sldMk cId="331668096" sldId="311"/>
            <ac:spMk id="44" creationId="{0AB6E427-3F73-4C06-A5D5-AE52C3883B50}"/>
          </ac:spMkLst>
        </pc:spChg>
        <pc:spChg chg="add del">
          <ac:chgData name="Tanissorn Thanawich" userId="90501c01-4ff8-4fe6-bc3f-8d884f2e323d" providerId="ADAL" clId="{B9707B4F-1CE8-4946-B1CF-7DE48454C0FD}" dt="2022-04-05T13:35:30.327" v="1846" actId="26606"/>
          <ac:spMkLst>
            <pc:docMk/>
            <pc:sldMk cId="331668096" sldId="311"/>
            <ac:spMk id="45" creationId="{D8C9BDAA-0390-4B39-9B5C-BC95E5120DA4}"/>
          </ac:spMkLst>
        </pc:spChg>
        <pc:spChg chg="add del">
          <ac:chgData name="Tanissorn Thanawich" userId="90501c01-4ff8-4fe6-bc3f-8d884f2e323d" providerId="ADAL" clId="{B9707B4F-1CE8-4946-B1CF-7DE48454C0FD}" dt="2022-04-05T13:35:27.846" v="1842" actId="26606"/>
          <ac:spMkLst>
            <pc:docMk/>
            <pc:sldMk cId="331668096" sldId="311"/>
            <ac:spMk id="51" creationId="{67B74F2B-9534-4540-96B0-5C8E958B940F}"/>
          </ac:spMkLst>
        </pc:spChg>
        <pc:spChg chg="add del">
          <ac:chgData name="Tanissorn Thanawich" userId="90501c01-4ff8-4fe6-bc3f-8d884f2e323d" providerId="ADAL" clId="{B9707B4F-1CE8-4946-B1CF-7DE48454C0FD}" dt="2022-04-05T13:35:27.846" v="1842" actId="26606"/>
          <ac:spMkLst>
            <pc:docMk/>
            <pc:sldMk cId="331668096" sldId="311"/>
            <ac:spMk id="55" creationId="{C1B60310-C5C3-46A0-A452-2A0B008434DA}"/>
          </ac:spMkLst>
        </pc:spChg>
        <pc:spChg chg="add del">
          <ac:chgData name="Tanissorn Thanawich" userId="90501c01-4ff8-4fe6-bc3f-8d884f2e323d" providerId="ADAL" clId="{B9707B4F-1CE8-4946-B1CF-7DE48454C0FD}" dt="2022-04-05T13:35:29.754" v="1844" actId="26606"/>
          <ac:spMkLst>
            <pc:docMk/>
            <pc:sldMk cId="331668096" sldId="311"/>
            <ac:spMk id="57" creationId="{8117041D-1A7B-4ECA-AB68-3CFDB6726B8E}"/>
          </ac:spMkLst>
        </pc:spChg>
        <pc:spChg chg="add del">
          <ac:chgData name="Tanissorn Thanawich" userId="90501c01-4ff8-4fe6-bc3f-8d884f2e323d" providerId="ADAL" clId="{B9707B4F-1CE8-4946-B1CF-7DE48454C0FD}" dt="2022-04-05T13:35:29.754" v="1844" actId="26606"/>
          <ac:spMkLst>
            <pc:docMk/>
            <pc:sldMk cId="331668096" sldId="311"/>
            <ac:spMk id="58" creationId="{39E3965E-AC41-4711-9D10-E25ABB132D86}"/>
          </ac:spMkLst>
        </pc:spChg>
        <pc:spChg chg="add del">
          <ac:chgData name="Tanissorn Thanawich" userId="90501c01-4ff8-4fe6-bc3f-8d884f2e323d" providerId="ADAL" clId="{B9707B4F-1CE8-4946-B1CF-7DE48454C0FD}" dt="2022-04-05T13:35:29.754" v="1844" actId="26606"/>
          <ac:spMkLst>
            <pc:docMk/>
            <pc:sldMk cId="331668096" sldId="311"/>
            <ac:spMk id="61" creationId="{B4D0E555-16F6-44D0-BF56-AF5FF5BDE9D6}"/>
          </ac:spMkLst>
        </pc:spChg>
        <pc:picChg chg="add del mod">
          <ac:chgData name="Tanissorn Thanawich" userId="90501c01-4ff8-4fe6-bc3f-8d884f2e323d" providerId="ADAL" clId="{B9707B4F-1CE8-4946-B1CF-7DE48454C0FD}" dt="2022-04-05T13:35:07.046" v="1830" actId="478"/>
          <ac:picMkLst>
            <pc:docMk/>
            <pc:sldMk cId="331668096" sldId="311"/>
            <ac:picMk id="5" creationId="{D46E60C0-0E19-4AAD-AC6A-C706E4D8D9BB}"/>
          </ac:picMkLst>
        </pc:picChg>
        <pc:picChg chg="add mod modCrop">
          <ac:chgData name="Tanissorn Thanawich" userId="90501c01-4ff8-4fe6-bc3f-8d884f2e323d" providerId="ADAL" clId="{B9707B4F-1CE8-4946-B1CF-7DE48454C0FD}" dt="2022-04-06T09:04:50.579" v="1893" actId="1076"/>
          <ac:picMkLst>
            <pc:docMk/>
            <pc:sldMk cId="331668096" sldId="311"/>
            <ac:picMk id="6" creationId="{40916572-91DC-4AB6-887A-EB4C87D89736}"/>
          </ac:picMkLst>
        </pc:picChg>
        <pc:picChg chg="add del mod modCrop">
          <ac:chgData name="Tanissorn Thanawich" userId="90501c01-4ff8-4fe6-bc3f-8d884f2e323d" providerId="ADAL" clId="{B9707B4F-1CE8-4946-B1CF-7DE48454C0FD}" dt="2022-04-06T09:04:30.215" v="1884" actId="478"/>
          <ac:picMkLst>
            <pc:docMk/>
            <pc:sldMk cId="331668096" sldId="311"/>
            <ac:picMk id="7" creationId="{F128E065-2655-45FF-BB29-B1B5332E178D}"/>
          </ac:picMkLst>
        </pc:picChg>
        <pc:cxnChg chg="add del">
          <ac:chgData name="Tanissorn Thanawich" userId="90501c01-4ff8-4fe6-bc3f-8d884f2e323d" providerId="ADAL" clId="{B9707B4F-1CE8-4946-B1CF-7DE48454C0FD}" dt="2022-04-05T13:35:30.768" v="1847" actId="26606"/>
          <ac:cxnSpMkLst>
            <pc:docMk/>
            <pc:sldMk cId="331668096" sldId="311"/>
            <ac:cxnSpMk id="12" creationId="{1F5DC8C3-BA5F-4EED-BB9A-A14272BD82A1}"/>
          </ac:cxnSpMkLst>
        </pc:cxnChg>
        <pc:cxnChg chg="add del">
          <ac:chgData name="Tanissorn Thanawich" userId="90501c01-4ff8-4fe6-bc3f-8d884f2e323d" providerId="ADAL" clId="{B9707B4F-1CE8-4946-B1CF-7DE48454C0FD}" dt="2022-04-05T13:35:30.768" v="1847" actId="26606"/>
          <ac:cxnSpMkLst>
            <pc:docMk/>
            <pc:sldMk cId="331668096" sldId="311"/>
            <ac:cxnSpMk id="18" creationId="{ABCD2462-4C1E-401A-AC2D-F799A138B245}"/>
          </ac:cxnSpMkLst>
        </pc:cxnChg>
        <pc:cxnChg chg="add del">
          <ac:chgData name="Tanissorn Thanawich" userId="90501c01-4ff8-4fe6-bc3f-8d884f2e323d" providerId="ADAL" clId="{B9707B4F-1CE8-4946-B1CF-7DE48454C0FD}" dt="2022-04-05T13:35:30.768" v="1847" actId="26606"/>
          <ac:cxnSpMkLst>
            <pc:docMk/>
            <pc:sldMk cId="331668096" sldId="311"/>
            <ac:cxnSpMk id="25" creationId="{1F5DC8C3-BA5F-4EED-BB9A-A14272BD82A1}"/>
          </ac:cxnSpMkLst>
        </pc:cxnChg>
        <pc:cxnChg chg="add del">
          <ac:chgData name="Tanissorn Thanawich" userId="90501c01-4ff8-4fe6-bc3f-8d884f2e323d" providerId="ADAL" clId="{B9707B4F-1CE8-4946-B1CF-7DE48454C0FD}" dt="2022-04-05T13:35:30.768" v="1847" actId="26606"/>
          <ac:cxnSpMkLst>
            <pc:docMk/>
            <pc:sldMk cId="331668096" sldId="311"/>
            <ac:cxnSpMk id="29" creationId="{B9EB6DAA-2F0C-43D5-A577-15D5D2C4E3F5}"/>
          </ac:cxnSpMkLst>
        </pc:cxnChg>
        <pc:cxnChg chg="add del">
          <ac:chgData name="Tanissorn Thanawich" userId="90501c01-4ff8-4fe6-bc3f-8d884f2e323d" providerId="ADAL" clId="{B9707B4F-1CE8-4946-B1CF-7DE48454C0FD}" dt="2022-04-05T13:35:17.053" v="1838" actId="26606"/>
          <ac:cxnSpMkLst>
            <pc:docMk/>
            <pc:sldMk cId="331668096" sldId="311"/>
            <ac:cxnSpMk id="36" creationId="{1F5DC8C3-BA5F-4EED-BB9A-A14272BD82A1}"/>
          </ac:cxnSpMkLst>
        </pc:cxnChg>
        <pc:cxnChg chg="add del">
          <ac:chgData name="Tanissorn Thanawich" userId="90501c01-4ff8-4fe6-bc3f-8d884f2e323d" providerId="ADAL" clId="{B9707B4F-1CE8-4946-B1CF-7DE48454C0FD}" dt="2022-04-05T13:35:17.053" v="1838" actId="26606"/>
          <ac:cxnSpMkLst>
            <pc:docMk/>
            <pc:sldMk cId="331668096" sldId="311"/>
            <ac:cxnSpMk id="42" creationId="{ABCD2462-4C1E-401A-AC2D-F799A138B245}"/>
          </ac:cxnSpMkLst>
        </pc:cxnChg>
        <pc:cxnChg chg="add del">
          <ac:chgData name="Tanissorn Thanawich" userId="90501c01-4ff8-4fe6-bc3f-8d884f2e323d" providerId="ADAL" clId="{B9707B4F-1CE8-4946-B1CF-7DE48454C0FD}" dt="2022-04-05T13:35:30.327" v="1846" actId="26606"/>
          <ac:cxnSpMkLst>
            <pc:docMk/>
            <pc:sldMk cId="331668096" sldId="311"/>
            <ac:cxnSpMk id="46" creationId="{E04A321A-A039-4720-87B4-66A4210E0D57}"/>
          </ac:cxnSpMkLst>
        </pc:cxnChg>
        <pc:cxnChg chg="add del">
          <ac:chgData name="Tanissorn Thanawich" userId="90501c01-4ff8-4fe6-bc3f-8d884f2e323d" providerId="ADAL" clId="{B9707B4F-1CE8-4946-B1CF-7DE48454C0FD}" dt="2022-04-05T13:35:27.846" v="1842" actId="26606"/>
          <ac:cxnSpMkLst>
            <pc:docMk/>
            <pc:sldMk cId="331668096" sldId="311"/>
            <ac:cxnSpMk id="53" creationId="{33BECB2B-2CFA-412C-880F-C4B60974936F}"/>
          </ac:cxnSpMkLst>
        </pc:cxnChg>
        <pc:cxnChg chg="add del">
          <ac:chgData name="Tanissorn Thanawich" userId="90501c01-4ff8-4fe6-bc3f-8d884f2e323d" providerId="ADAL" clId="{B9707B4F-1CE8-4946-B1CF-7DE48454C0FD}" dt="2022-04-05T13:35:29.754" v="1844" actId="26606"/>
          <ac:cxnSpMkLst>
            <pc:docMk/>
            <pc:sldMk cId="331668096" sldId="311"/>
            <ac:cxnSpMk id="59" creationId="{ABCD2462-4C1E-401A-AC2D-F799A138B245}"/>
          </ac:cxnSpMkLst>
        </pc:cxnChg>
        <pc:cxnChg chg="add del">
          <ac:chgData name="Tanissorn Thanawich" userId="90501c01-4ff8-4fe6-bc3f-8d884f2e323d" providerId="ADAL" clId="{B9707B4F-1CE8-4946-B1CF-7DE48454C0FD}" dt="2022-04-05T13:35:29.754" v="1844" actId="26606"/>
          <ac:cxnSpMkLst>
            <pc:docMk/>
            <pc:sldMk cId="331668096" sldId="311"/>
            <ac:cxnSpMk id="60" creationId="{1F5DC8C3-BA5F-4EED-BB9A-A14272BD82A1}"/>
          </ac:cxnSpMkLst>
        </pc:cxnChg>
      </pc:sldChg>
      <pc:sldChg chg="modSp add mod modTransition">
        <pc:chgData name="Tanissorn Thanawich" userId="90501c01-4ff8-4fe6-bc3f-8d884f2e323d" providerId="ADAL" clId="{B9707B4F-1CE8-4946-B1CF-7DE48454C0FD}" dt="2022-04-01T14:38:21.142" v="1803"/>
        <pc:sldMkLst>
          <pc:docMk/>
          <pc:sldMk cId="1117618726" sldId="312"/>
        </pc:sldMkLst>
        <pc:spChg chg="mod">
          <ac:chgData name="Tanissorn Thanawich" userId="90501c01-4ff8-4fe6-bc3f-8d884f2e323d" providerId="ADAL" clId="{B9707B4F-1CE8-4946-B1CF-7DE48454C0FD}" dt="2022-04-01T13:58:41.143" v="1782" actId="207"/>
          <ac:spMkLst>
            <pc:docMk/>
            <pc:sldMk cId="1117618726" sldId="312"/>
            <ac:spMk id="2" creationId="{66A47F5C-50EC-416A-AE8C-6F6BB4225673}"/>
          </ac:spMkLst>
        </pc:spChg>
        <pc:spChg chg="mod">
          <ac:chgData name="Tanissorn Thanawich" userId="90501c01-4ff8-4fe6-bc3f-8d884f2e323d" providerId="ADAL" clId="{B9707B4F-1CE8-4946-B1CF-7DE48454C0FD}" dt="2022-03-30T02:53:53.092" v="1003" actId="20577"/>
          <ac:spMkLst>
            <pc:docMk/>
            <pc:sldMk cId="1117618726" sldId="312"/>
            <ac:spMk id="5" creationId="{36EFD004-272A-48B8-93CD-B0048EBD24BD}"/>
          </ac:spMkLst>
        </pc:spChg>
      </pc:sldChg>
      <pc:sldChg chg="addSp delSp modSp new mod ord modTransition setBg">
        <pc:chgData name="Tanissorn Thanawich" userId="90501c01-4ff8-4fe6-bc3f-8d884f2e323d" providerId="ADAL" clId="{B9707B4F-1CE8-4946-B1CF-7DE48454C0FD}" dt="2022-04-14T11:16:30.930" v="2918" actId="1076"/>
        <pc:sldMkLst>
          <pc:docMk/>
          <pc:sldMk cId="358264833" sldId="313"/>
        </pc:sldMkLst>
        <pc:spChg chg="mod">
          <ac:chgData name="Tanissorn Thanawich" userId="90501c01-4ff8-4fe6-bc3f-8d884f2e323d" providerId="ADAL" clId="{B9707B4F-1CE8-4946-B1CF-7DE48454C0FD}" dt="2022-04-05T13:38:11.689" v="1864" actId="2711"/>
          <ac:spMkLst>
            <pc:docMk/>
            <pc:sldMk cId="358264833" sldId="313"/>
            <ac:spMk id="2" creationId="{EF2662B1-C463-404C-866E-90414EAA82D1}"/>
          </ac:spMkLst>
        </pc:spChg>
        <pc:spChg chg="del">
          <ac:chgData name="Tanissorn Thanawich" userId="90501c01-4ff8-4fe6-bc3f-8d884f2e323d" providerId="ADAL" clId="{B9707B4F-1CE8-4946-B1CF-7DE48454C0FD}" dt="2022-03-30T10:28:07.310" v="1039" actId="931"/>
          <ac:spMkLst>
            <pc:docMk/>
            <pc:sldMk cId="358264833" sldId="313"/>
            <ac:spMk id="3" creationId="{870A2785-B3B2-42AE-A71B-0DA368A9BFAD}"/>
          </ac:spMkLst>
        </pc:spChg>
        <pc:spChg chg="add del mod">
          <ac:chgData name="Tanissorn Thanawich" userId="90501c01-4ff8-4fe6-bc3f-8d884f2e323d" providerId="ADAL" clId="{B9707B4F-1CE8-4946-B1CF-7DE48454C0FD}" dt="2022-04-14T11:16:00.275" v="2908"/>
          <ac:spMkLst>
            <pc:docMk/>
            <pc:sldMk cId="358264833" sldId="313"/>
            <ac:spMk id="4" creationId="{B75CC3AD-8B3D-4506-B1AE-826423106903}"/>
          </ac:spMkLst>
        </pc:spChg>
        <pc:spChg chg="add del mod">
          <ac:chgData name="Tanissorn Thanawich" userId="90501c01-4ff8-4fe6-bc3f-8d884f2e323d" providerId="ADAL" clId="{B9707B4F-1CE8-4946-B1CF-7DE48454C0FD}" dt="2022-04-05T13:34:34.600" v="1817"/>
          <ac:spMkLst>
            <pc:docMk/>
            <pc:sldMk cId="358264833" sldId="313"/>
            <ac:spMk id="7" creationId="{9506FBC6-AD00-4F6D-BA2B-7B42D1A092E5}"/>
          </ac:spMkLst>
        </pc:spChg>
        <pc:spChg chg="add del">
          <ac:chgData name="Tanissorn Thanawich" userId="90501c01-4ff8-4fe6-bc3f-8d884f2e323d" providerId="ADAL" clId="{B9707B4F-1CE8-4946-B1CF-7DE48454C0FD}" dt="2022-03-30T10:28:20.734" v="1045" actId="26606"/>
          <ac:spMkLst>
            <pc:docMk/>
            <pc:sldMk cId="358264833" sldId="313"/>
            <ac:spMk id="9" creationId="{E1A4157C-AD76-82E2-9B9A-0078A6499319}"/>
          </ac:spMkLst>
        </pc:spChg>
        <pc:spChg chg="add del">
          <ac:chgData name="Tanissorn Thanawich" userId="90501c01-4ff8-4fe6-bc3f-8d884f2e323d" providerId="ADAL" clId="{B9707B4F-1CE8-4946-B1CF-7DE48454C0FD}" dt="2022-03-30T10:28:18.976" v="1043" actId="26606"/>
          <ac:spMkLst>
            <pc:docMk/>
            <pc:sldMk cId="358264833" sldId="313"/>
            <ac:spMk id="10" creationId="{39E3965E-AC41-4711-9D10-E25ABB132D86}"/>
          </ac:spMkLst>
        </pc:spChg>
        <pc:spChg chg="add del">
          <ac:chgData name="Tanissorn Thanawich" userId="90501c01-4ff8-4fe6-bc3f-8d884f2e323d" providerId="ADAL" clId="{B9707B4F-1CE8-4946-B1CF-7DE48454C0FD}" dt="2022-03-30T10:28:18.976" v="1043" actId="26606"/>
          <ac:spMkLst>
            <pc:docMk/>
            <pc:sldMk cId="358264833" sldId="313"/>
            <ac:spMk id="14" creationId="{B4D0E555-16F6-44D0-BF56-AF5FF5BDE9D6}"/>
          </ac:spMkLst>
        </pc:spChg>
        <pc:spChg chg="add del">
          <ac:chgData name="Tanissorn Thanawich" userId="90501c01-4ff8-4fe6-bc3f-8d884f2e323d" providerId="ADAL" clId="{B9707B4F-1CE8-4946-B1CF-7DE48454C0FD}" dt="2022-03-30T10:28:18.976" v="1043" actId="26606"/>
          <ac:spMkLst>
            <pc:docMk/>
            <pc:sldMk cId="358264833" sldId="313"/>
            <ac:spMk id="16" creationId="{8117041D-1A7B-4ECA-AB68-3CFDB6726B8E}"/>
          </ac:spMkLst>
        </pc:spChg>
        <pc:spChg chg="add del">
          <ac:chgData name="Tanissorn Thanawich" userId="90501c01-4ff8-4fe6-bc3f-8d884f2e323d" providerId="ADAL" clId="{B9707B4F-1CE8-4946-B1CF-7DE48454C0FD}" dt="2022-03-30T10:28:20.734" v="1045" actId="26606"/>
          <ac:spMkLst>
            <pc:docMk/>
            <pc:sldMk cId="358264833" sldId="313"/>
            <ac:spMk id="20" creationId="{0AB6E427-3F73-4C06-A5D5-AE52C3883B50}"/>
          </ac:spMkLst>
        </pc:spChg>
        <pc:spChg chg="add del">
          <ac:chgData name="Tanissorn Thanawich" userId="90501c01-4ff8-4fe6-bc3f-8d884f2e323d" providerId="ADAL" clId="{B9707B4F-1CE8-4946-B1CF-7DE48454C0FD}" dt="2022-03-30T10:28:20.734" v="1045" actId="26606"/>
          <ac:spMkLst>
            <pc:docMk/>
            <pc:sldMk cId="358264833" sldId="313"/>
            <ac:spMk id="21" creationId="{D8C9BDAA-0390-4B39-9B5C-BC95E5120DA4}"/>
          </ac:spMkLst>
        </pc:spChg>
        <pc:spChg chg="add del">
          <ac:chgData name="Tanissorn Thanawich" userId="90501c01-4ff8-4fe6-bc3f-8d884f2e323d" providerId="ADAL" clId="{B9707B4F-1CE8-4946-B1CF-7DE48454C0FD}" dt="2022-04-05T13:34:37.111" v="1820" actId="26606"/>
          <ac:spMkLst>
            <pc:docMk/>
            <pc:sldMk cId="358264833" sldId="313"/>
            <ac:spMk id="24" creationId="{39E3965E-AC41-4711-9D10-E25ABB132D86}"/>
          </ac:spMkLst>
        </pc:spChg>
        <pc:spChg chg="add del">
          <ac:chgData name="Tanissorn Thanawich" userId="90501c01-4ff8-4fe6-bc3f-8d884f2e323d" providerId="ADAL" clId="{B9707B4F-1CE8-4946-B1CF-7DE48454C0FD}" dt="2022-04-05T13:34:37.111" v="1820" actId="26606"/>
          <ac:spMkLst>
            <pc:docMk/>
            <pc:sldMk cId="358264833" sldId="313"/>
            <ac:spMk id="26" creationId="{B4D0E555-16F6-44D0-BF56-AF5FF5BDE9D6}"/>
          </ac:spMkLst>
        </pc:spChg>
        <pc:spChg chg="add del">
          <ac:chgData name="Tanissorn Thanawich" userId="90501c01-4ff8-4fe6-bc3f-8d884f2e323d" providerId="ADAL" clId="{B9707B4F-1CE8-4946-B1CF-7DE48454C0FD}" dt="2022-04-05T13:34:37.111" v="1820" actId="26606"/>
          <ac:spMkLst>
            <pc:docMk/>
            <pc:sldMk cId="358264833" sldId="313"/>
            <ac:spMk id="27" creationId="{8117041D-1A7B-4ECA-AB68-3CFDB6726B8E}"/>
          </ac:spMkLst>
        </pc:spChg>
        <pc:spChg chg="add del">
          <ac:chgData name="Tanissorn Thanawich" userId="90501c01-4ff8-4fe6-bc3f-8d884f2e323d" providerId="ADAL" clId="{B9707B4F-1CE8-4946-B1CF-7DE48454C0FD}" dt="2022-04-05T13:35:03.774" v="1829" actId="26606"/>
          <ac:spMkLst>
            <pc:docMk/>
            <pc:sldMk cId="358264833" sldId="313"/>
            <ac:spMk id="33" creationId="{39E3965E-AC41-4711-9D10-E25ABB132D86}"/>
          </ac:spMkLst>
        </pc:spChg>
        <pc:spChg chg="add del">
          <ac:chgData name="Tanissorn Thanawich" userId="90501c01-4ff8-4fe6-bc3f-8d884f2e323d" providerId="ADAL" clId="{B9707B4F-1CE8-4946-B1CF-7DE48454C0FD}" dt="2022-04-05T13:35:03.774" v="1829" actId="26606"/>
          <ac:spMkLst>
            <pc:docMk/>
            <pc:sldMk cId="358264833" sldId="313"/>
            <ac:spMk id="37" creationId="{B4D0E555-16F6-44D0-BF56-AF5FF5BDE9D6}"/>
          </ac:spMkLst>
        </pc:spChg>
        <pc:spChg chg="add del">
          <ac:chgData name="Tanissorn Thanawich" userId="90501c01-4ff8-4fe6-bc3f-8d884f2e323d" providerId="ADAL" clId="{B9707B4F-1CE8-4946-B1CF-7DE48454C0FD}" dt="2022-04-05T13:35:03.774" v="1829" actId="26606"/>
          <ac:spMkLst>
            <pc:docMk/>
            <pc:sldMk cId="358264833" sldId="313"/>
            <ac:spMk id="39" creationId="{8117041D-1A7B-4ECA-AB68-3CFDB6726B8E}"/>
          </ac:spMkLst>
        </pc:spChg>
        <pc:spChg chg="add del">
          <ac:chgData name="Tanissorn Thanawich" userId="90501c01-4ff8-4fe6-bc3f-8d884f2e323d" providerId="ADAL" clId="{B9707B4F-1CE8-4946-B1CF-7DE48454C0FD}" dt="2022-04-05T13:35:03.774" v="1829" actId="26606"/>
          <ac:spMkLst>
            <pc:docMk/>
            <pc:sldMk cId="358264833" sldId="313"/>
            <ac:spMk id="46" creationId="{39E3965E-AC41-4711-9D10-E25ABB132D86}"/>
          </ac:spMkLst>
        </pc:spChg>
        <pc:spChg chg="add del">
          <ac:chgData name="Tanissorn Thanawich" userId="90501c01-4ff8-4fe6-bc3f-8d884f2e323d" providerId="ADAL" clId="{B9707B4F-1CE8-4946-B1CF-7DE48454C0FD}" dt="2022-04-05T13:35:03.774" v="1829" actId="26606"/>
          <ac:spMkLst>
            <pc:docMk/>
            <pc:sldMk cId="358264833" sldId="313"/>
            <ac:spMk id="50" creationId="{B4D0E555-16F6-44D0-BF56-AF5FF5BDE9D6}"/>
          </ac:spMkLst>
        </pc:spChg>
        <pc:spChg chg="add del">
          <ac:chgData name="Tanissorn Thanawich" userId="90501c01-4ff8-4fe6-bc3f-8d884f2e323d" providerId="ADAL" clId="{B9707B4F-1CE8-4946-B1CF-7DE48454C0FD}" dt="2022-04-05T13:35:03.774" v="1829" actId="26606"/>
          <ac:spMkLst>
            <pc:docMk/>
            <pc:sldMk cId="358264833" sldId="313"/>
            <ac:spMk id="52" creationId="{8117041D-1A7B-4ECA-AB68-3CFDB6726B8E}"/>
          </ac:spMkLst>
        </pc:spChg>
        <pc:picChg chg="add del mod">
          <ac:chgData name="Tanissorn Thanawich" userId="90501c01-4ff8-4fe6-bc3f-8d884f2e323d" providerId="ADAL" clId="{B9707B4F-1CE8-4946-B1CF-7DE48454C0FD}" dt="2022-04-05T13:29:46.199" v="1815" actId="478"/>
          <ac:picMkLst>
            <pc:docMk/>
            <pc:sldMk cId="358264833" sldId="313"/>
            <ac:picMk id="4" creationId="{36A3BBCF-CBC8-4829-81C8-FAD9F97CB662}"/>
          </ac:picMkLst>
        </pc:picChg>
        <pc:picChg chg="add del mod">
          <ac:chgData name="Tanissorn Thanawich" userId="90501c01-4ff8-4fe6-bc3f-8d884f2e323d" providerId="ADAL" clId="{B9707B4F-1CE8-4946-B1CF-7DE48454C0FD}" dt="2022-04-05T13:34:31.763" v="1816" actId="478"/>
          <ac:picMkLst>
            <pc:docMk/>
            <pc:sldMk cId="358264833" sldId="313"/>
            <ac:picMk id="5" creationId="{433F768E-3CF1-4141-8A69-38FC372F5D66}"/>
          </ac:picMkLst>
        </pc:picChg>
        <pc:picChg chg="add mod modCrop">
          <ac:chgData name="Tanissorn Thanawich" userId="90501c01-4ff8-4fe6-bc3f-8d884f2e323d" providerId="ADAL" clId="{B9707B4F-1CE8-4946-B1CF-7DE48454C0FD}" dt="2022-04-14T11:16:30.930" v="2918" actId="1076"/>
          <ac:picMkLst>
            <pc:docMk/>
            <pc:sldMk cId="358264833" sldId="313"/>
            <ac:picMk id="6" creationId="{A8FE902E-410C-4238-ADD7-A33895893BC9}"/>
          </ac:picMkLst>
        </pc:picChg>
        <pc:picChg chg="add del mod modCrop">
          <ac:chgData name="Tanissorn Thanawich" userId="90501c01-4ff8-4fe6-bc3f-8d884f2e323d" providerId="ADAL" clId="{B9707B4F-1CE8-4946-B1CF-7DE48454C0FD}" dt="2022-04-14T11:14:46.435" v="2907" actId="478"/>
          <ac:picMkLst>
            <pc:docMk/>
            <pc:sldMk cId="358264833" sldId="313"/>
            <ac:picMk id="9" creationId="{D8421B8C-32DC-4C74-B39D-C9B19B2E9B0E}"/>
          </ac:picMkLst>
        </pc:picChg>
        <pc:cxnChg chg="add del">
          <ac:chgData name="Tanissorn Thanawich" userId="90501c01-4ff8-4fe6-bc3f-8d884f2e323d" providerId="ADAL" clId="{B9707B4F-1CE8-4946-B1CF-7DE48454C0FD}" dt="2022-03-30T10:28:18.976" v="1043" actId="26606"/>
          <ac:cxnSpMkLst>
            <pc:docMk/>
            <pc:sldMk cId="358264833" sldId="313"/>
            <ac:cxnSpMk id="12" creationId="{1F5DC8C3-BA5F-4EED-BB9A-A14272BD82A1}"/>
          </ac:cxnSpMkLst>
        </pc:cxnChg>
        <pc:cxnChg chg="add del">
          <ac:chgData name="Tanissorn Thanawich" userId="90501c01-4ff8-4fe6-bc3f-8d884f2e323d" providerId="ADAL" clId="{B9707B4F-1CE8-4946-B1CF-7DE48454C0FD}" dt="2022-03-30T10:28:18.976" v="1043" actId="26606"/>
          <ac:cxnSpMkLst>
            <pc:docMk/>
            <pc:sldMk cId="358264833" sldId="313"/>
            <ac:cxnSpMk id="18" creationId="{ABCD2462-4C1E-401A-AC2D-F799A138B245}"/>
          </ac:cxnSpMkLst>
        </pc:cxnChg>
        <pc:cxnChg chg="add del">
          <ac:chgData name="Tanissorn Thanawich" userId="90501c01-4ff8-4fe6-bc3f-8d884f2e323d" providerId="ADAL" clId="{B9707B4F-1CE8-4946-B1CF-7DE48454C0FD}" dt="2022-03-30T10:28:20.734" v="1045" actId="26606"/>
          <ac:cxnSpMkLst>
            <pc:docMk/>
            <pc:sldMk cId="358264833" sldId="313"/>
            <ac:cxnSpMk id="22" creationId="{E04A321A-A039-4720-87B4-66A4210E0D57}"/>
          </ac:cxnSpMkLst>
        </pc:cxnChg>
        <pc:cxnChg chg="add del">
          <ac:chgData name="Tanissorn Thanawich" userId="90501c01-4ff8-4fe6-bc3f-8d884f2e323d" providerId="ADAL" clId="{B9707B4F-1CE8-4946-B1CF-7DE48454C0FD}" dt="2022-04-05T13:34:37.111" v="1820" actId="26606"/>
          <ac:cxnSpMkLst>
            <pc:docMk/>
            <pc:sldMk cId="358264833" sldId="313"/>
            <ac:cxnSpMk id="25" creationId="{1F5DC8C3-BA5F-4EED-BB9A-A14272BD82A1}"/>
          </ac:cxnSpMkLst>
        </pc:cxnChg>
        <pc:cxnChg chg="add del">
          <ac:chgData name="Tanissorn Thanawich" userId="90501c01-4ff8-4fe6-bc3f-8d884f2e323d" providerId="ADAL" clId="{B9707B4F-1CE8-4946-B1CF-7DE48454C0FD}" dt="2022-04-05T13:34:37.111" v="1820" actId="26606"/>
          <ac:cxnSpMkLst>
            <pc:docMk/>
            <pc:sldMk cId="358264833" sldId="313"/>
            <ac:cxnSpMk id="28" creationId="{ABCD2462-4C1E-401A-AC2D-F799A138B245}"/>
          </ac:cxnSpMkLst>
        </pc:cxnChg>
        <pc:cxnChg chg="add del">
          <ac:chgData name="Tanissorn Thanawich" userId="90501c01-4ff8-4fe6-bc3f-8d884f2e323d" providerId="ADAL" clId="{B9707B4F-1CE8-4946-B1CF-7DE48454C0FD}" dt="2022-04-05T13:35:03.774" v="1829" actId="26606"/>
          <ac:cxnSpMkLst>
            <pc:docMk/>
            <pc:sldMk cId="358264833" sldId="313"/>
            <ac:cxnSpMk id="35" creationId="{1F5DC8C3-BA5F-4EED-BB9A-A14272BD82A1}"/>
          </ac:cxnSpMkLst>
        </pc:cxnChg>
        <pc:cxnChg chg="add del">
          <ac:chgData name="Tanissorn Thanawich" userId="90501c01-4ff8-4fe6-bc3f-8d884f2e323d" providerId="ADAL" clId="{B9707B4F-1CE8-4946-B1CF-7DE48454C0FD}" dt="2022-04-05T13:35:03.774" v="1829" actId="26606"/>
          <ac:cxnSpMkLst>
            <pc:docMk/>
            <pc:sldMk cId="358264833" sldId="313"/>
            <ac:cxnSpMk id="41" creationId="{ABCD2462-4C1E-401A-AC2D-F799A138B245}"/>
          </ac:cxnSpMkLst>
        </pc:cxnChg>
        <pc:cxnChg chg="add del">
          <ac:chgData name="Tanissorn Thanawich" userId="90501c01-4ff8-4fe6-bc3f-8d884f2e323d" providerId="ADAL" clId="{B9707B4F-1CE8-4946-B1CF-7DE48454C0FD}" dt="2022-04-05T13:35:03.774" v="1829" actId="26606"/>
          <ac:cxnSpMkLst>
            <pc:docMk/>
            <pc:sldMk cId="358264833" sldId="313"/>
            <ac:cxnSpMk id="48" creationId="{1F5DC8C3-BA5F-4EED-BB9A-A14272BD82A1}"/>
          </ac:cxnSpMkLst>
        </pc:cxnChg>
        <pc:cxnChg chg="add del">
          <ac:chgData name="Tanissorn Thanawich" userId="90501c01-4ff8-4fe6-bc3f-8d884f2e323d" providerId="ADAL" clId="{B9707B4F-1CE8-4946-B1CF-7DE48454C0FD}" dt="2022-04-05T13:35:03.774" v="1829" actId="26606"/>
          <ac:cxnSpMkLst>
            <pc:docMk/>
            <pc:sldMk cId="358264833" sldId="313"/>
            <ac:cxnSpMk id="54" creationId="{ABCD2462-4C1E-401A-AC2D-F799A138B245}"/>
          </ac:cxnSpMkLst>
        </pc:cxnChg>
      </pc:sldChg>
      <pc:sldChg chg="modSp new mod ord modTransition">
        <pc:chgData name="Tanissorn Thanawich" userId="90501c01-4ff8-4fe6-bc3f-8d884f2e323d" providerId="ADAL" clId="{B9707B4F-1CE8-4946-B1CF-7DE48454C0FD}" dt="2022-04-09T10:46:32.091" v="2642" actId="14100"/>
        <pc:sldMkLst>
          <pc:docMk/>
          <pc:sldMk cId="3470538403" sldId="314"/>
        </pc:sldMkLst>
        <pc:spChg chg="mod">
          <ac:chgData name="Tanissorn Thanawich" userId="90501c01-4ff8-4fe6-bc3f-8d884f2e323d" providerId="ADAL" clId="{B9707B4F-1CE8-4946-B1CF-7DE48454C0FD}" dt="2022-03-30T10:29:38.400" v="1055" actId="2711"/>
          <ac:spMkLst>
            <pc:docMk/>
            <pc:sldMk cId="3470538403" sldId="314"/>
            <ac:spMk id="2" creationId="{C99440E9-E3E6-464D-8F72-1E67B8820431}"/>
          </ac:spMkLst>
        </pc:spChg>
        <pc:spChg chg="mod">
          <ac:chgData name="Tanissorn Thanawich" userId="90501c01-4ff8-4fe6-bc3f-8d884f2e323d" providerId="ADAL" clId="{B9707B4F-1CE8-4946-B1CF-7DE48454C0FD}" dt="2022-04-09T10:46:32.091" v="2642" actId="14100"/>
          <ac:spMkLst>
            <pc:docMk/>
            <pc:sldMk cId="3470538403" sldId="314"/>
            <ac:spMk id="3" creationId="{A665CDE1-E48C-4A06-B646-C26E79AD14B1}"/>
          </ac:spMkLst>
        </pc:spChg>
      </pc:sldChg>
      <pc:sldChg chg="modSp add mod modTransition">
        <pc:chgData name="Tanissorn Thanawich" userId="90501c01-4ff8-4fe6-bc3f-8d884f2e323d" providerId="ADAL" clId="{B9707B4F-1CE8-4946-B1CF-7DE48454C0FD}" dt="2022-04-21T11:18:53.733" v="3962" actId="20577"/>
        <pc:sldMkLst>
          <pc:docMk/>
          <pc:sldMk cId="56399043" sldId="315"/>
        </pc:sldMkLst>
        <pc:spChg chg="mod">
          <ac:chgData name="Tanissorn Thanawich" userId="90501c01-4ff8-4fe6-bc3f-8d884f2e323d" providerId="ADAL" clId="{B9707B4F-1CE8-4946-B1CF-7DE48454C0FD}" dt="2022-03-30T10:34:13.159" v="1365" actId="20577"/>
          <ac:spMkLst>
            <pc:docMk/>
            <pc:sldMk cId="56399043" sldId="315"/>
            <ac:spMk id="2" creationId="{C99440E9-E3E6-464D-8F72-1E67B8820431}"/>
          </ac:spMkLst>
        </pc:spChg>
        <pc:spChg chg="mod">
          <ac:chgData name="Tanissorn Thanawich" userId="90501c01-4ff8-4fe6-bc3f-8d884f2e323d" providerId="ADAL" clId="{B9707B4F-1CE8-4946-B1CF-7DE48454C0FD}" dt="2022-04-21T11:18:53.733" v="3962" actId="20577"/>
          <ac:spMkLst>
            <pc:docMk/>
            <pc:sldMk cId="56399043" sldId="315"/>
            <ac:spMk id="3" creationId="{A665CDE1-E48C-4A06-B646-C26E79AD14B1}"/>
          </ac:spMkLst>
        </pc:spChg>
      </pc:sldChg>
      <pc:sldChg chg="modSp add mod">
        <pc:chgData name="Tanissorn Thanawich" userId="90501c01-4ff8-4fe6-bc3f-8d884f2e323d" providerId="ADAL" clId="{B9707B4F-1CE8-4946-B1CF-7DE48454C0FD}" dt="2022-04-11T15:23:10.664" v="2906" actId="20577"/>
        <pc:sldMkLst>
          <pc:docMk/>
          <pc:sldMk cId="898755224" sldId="316"/>
        </pc:sldMkLst>
        <pc:spChg chg="mod">
          <ac:chgData name="Tanissorn Thanawich" userId="90501c01-4ff8-4fe6-bc3f-8d884f2e323d" providerId="ADAL" clId="{B9707B4F-1CE8-4946-B1CF-7DE48454C0FD}" dt="2022-04-11T15:23:10.664" v="2906" actId="20577"/>
          <ac:spMkLst>
            <pc:docMk/>
            <pc:sldMk cId="898755224" sldId="316"/>
            <ac:spMk id="3" creationId="{A665CDE1-E48C-4A06-B646-C26E79AD14B1}"/>
          </ac:spMkLst>
        </pc:spChg>
      </pc:sldChg>
      <pc:sldChg chg="addSp delSp modSp add mod">
        <pc:chgData name="Tanissorn Thanawich" userId="90501c01-4ff8-4fe6-bc3f-8d884f2e323d" providerId="ADAL" clId="{B9707B4F-1CE8-4946-B1CF-7DE48454C0FD}" dt="2022-04-21T13:14:00.236" v="3978" actId="1076"/>
        <pc:sldMkLst>
          <pc:docMk/>
          <pc:sldMk cId="2027002228" sldId="317"/>
        </pc:sldMkLst>
        <pc:spChg chg="mod">
          <ac:chgData name="Tanissorn Thanawich" userId="90501c01-4ff8-4fe6-bc3f-8d884f2e323d" providerId="ADAL" clId="{B9707B4F-1CE8-4946-B1CF-7DE48454C0FD}" dt="2022-04-21T13:14:00.236" v="3978" actId="1076"/>
          <ac:spMkLst>
            <pc:docMk/>
            <pc:sldMk cId="2027002228" sldId="317"/>
            <ac:spMk id="8" creationId="{BBA9E025-870C-4A3B-ABE6-B505D6D4974F}"/>
          </ac:spMkLst>
        </pc:spChg>
        <pc:spChg chg="ord">
          <ac:chgData name="Tanissorn Thanawich" userId="90501c01-4ff8-4fe6-bc3f-8d884f2e323d" providerId="ADAL" clId="{B9707B4F-1CE8-4946-B1CF-7DE48454C0FD}" dt="2022-04-21T09:48:34.853" v="3026" actId="167"/>
          <ac:spMkLst>
            <pc:docMk/>
            <pc:sldMk cId="2027002228" sldId="317"/>
            <ac:spMk id="10" creationId="{30C53077-1F2F-483F-B332-AAAA9CA115F8}"/>
          </ac:spMkLst>
        </pc:spChg>
        <pc:picChg chg="add del mod">
          <ac:chgData name="Tanissorn Thanawich" userId="90501c01-4ff8-4fe6-bc3f-8d884f2e323d" providerId="ADAL" clId="{B9707B4F-1CE8-4946-B1CF-7DE48454C0FD}" dt="2022-04-21T09:48:18.144" v="3018" actId="22"/>
          <ac:picMkLst>
            <pc:docMk/>
            <pc:sldMk cId="2027002228" sldId="317"/>
            <ac:picMk id="4" creationId="{80E86B5C-5C6D-4D29-B980-391B4E734894}"/>
          </ac:picMkLst>
        </pc:picChg>
        <pc:picChg chg="add mod ord">
          <ac:chgData name="Tanissorn Thanawich" userId="90501c01-4ff8-4fe6-bc3f-8d884f2e323d" providerId="ADAL" clId="{B9707B4F-1CE8-4946-B1CF-7DE48454C0FD}" dt="2022-04-21T09:48:31.002" v="3024" actId="167"/>
          <ac:picMkLst>
            <pc:docMk/>
            <pc:sldMk cId="2027002228" sldId="317"/>
            <ac:picMk id="6" creationId="{914D2D9F-92A8-4A28-B5C4-0C734271556B}"/>
          </ac:picMkLst>
        </pc:picChg>
        <pc:picChg chg="add del">
          <ac:chgData name="Tanissorn Thanawich" userId="90501c01-4ff8-4fe6-bc3f-8d884f2e323d" providerId="ADAL" clId="{B9707B4F-1CE8-4946-B1CF-7DE48454C0FD}" dt="2022-04-21T09:48:31.919" v="3025" actId="478"/>
          <ac:picMkLst>
            <pc:docMk/>
            <pc:sldMk cId="2027002228" sldId="317"/>
            <ac:picMk id="13" creationId="{DE0195FC-4AEA-47C9-974D-9764BF65F033}"/>
          </ac:picMkLst>
        </pc:picChg>
      </pc:sldChg>
      <pc:sldChg chg="addSp delSp modSp add mod">
        <pc:chgData name="Tanissorn Thanawich" userId="90501c01-4ff8-4fe6-bc3f-8d884f2e323d" providerId="ADAL" clId="{B9707B4F-1CE8-4946-B1CF-7DE48454C0FD}" dt="2022-04-21T10:20:53.903" v="3942" actId="1076"/>
        <pc:sldMkLst>
          <pc:docMk/>
          <pc:sldMk cId="2917687237" sldId="318"/>
        </pc:sldMkLst>
        <pc:spChg chg="mod">
          <ac:chgData name="Tanissorn Thanawich" userId="90501c01-4ff8-4fe6-bc3f-8d884f2e323d" providerId="ADAL" clId="{B9707B4F-1CE8-4946-B1CF-7DE48454C0FD}" dt="2022-04-21T10:20:53.903" v="3942" actId="1076"/>
          <ac:spMkLst>
            <pc:docMk/>
            <pc:sldMk cId="2917687237" sldId="318"/>
            <ac:spMk id="8" creationId="{BBA9E025-870C-4A3B-ABE6-B505D6D4974F}"/>
          </ac:spMkLst>
        </pc:spChg>
        <pc:spChg chg="mod">
          <ac:chgData name="Tanissorn Thanawich" userId="90501c01-4ff8-4fe6-bc3f-8d884f2e323d" providerId="ADAL" clId="{B9707B4F-1CE8-4946-B1CF-7DE48454C0FD}" dt="2022-04-21T09:57:51.295" v="3563" actId="14100"/>
          <ac:spMkLst>
            <pc:docMk/>
            <pc:sldMk cId="2917687237" sldId="318"/>
            <ac:spMk id="10" creationId="{30C53077-1F2F-483F-B332-AAAA9CA115F8}"/>
          </ac:spMkLst>
        </pc:spChg>
        <pc:picChg chg="add mod">
          <ac:chgData name="Tanissorn Thanawich" userId="90501c01-4ff8-4fe6-bc3f-8d884f2e323d" providerId="ADAL" clId="{B9707B4F-1CE8-4946-B1CF-7DE48454C0FD}" dt="2022-04-21T10:20:41.712" v="3938" actId="1076"/>
          <ac:picMkLst>
            <pc:docMk/>
            <pc:sldMk cId="2917687237" sldId="318"/>
            <ac:picMk id="4" creationId="{F32E4637-7730-449B-8EAB-71216845697B}"/>
          </ac:picMkLst>
        </pc:picChg>
        <pc:picChg chg="del">
          <ac:chgData name="Tanissorn Thanawich" userId="90501c01-4ff8-4fe6-bc3f-8d884f2e323d" providerId="ADAL" clId="{B9707B4F-1CE8-4946-B1CF-7DE48454C0FD}" dt="2022-04-21T09:51:09.926" v="3086" actId="478"/>
          <ac:picMkLst>
            <pc:docMk/>
            <pc:sldMk cId="2917687237" sldId="318"/>
            <ac:picMk id="6" creationId="{914D2D9F-92A8-4A28-B5C4-0C734271556B}"/>
          </ac:picMkLst>
        </pc:picChg>
        <pc:picChg chg="add mod">
          <ac:chgData name="Tanissorn Thanawich" userId="90501c01-4ff8-4fe6-bc3f-8d884f2e323d" providerId="ADAL" clId="{B9707B4F-1CE8-4946-B1CF-7DE48454C0FD}" dt="2022-04-21T10:20:37.303" v="3937" actId="1076"/>
          <ac:picMkLst>
            <pc:docMk/>
            <pc:sldMk cId="2917687237" sldId="318"/>
            <ac:picMk id="7" creationId="{6C833786-87A8-4E60-BFFA-020D12A1EBE9}"/>
          </ac:picMkLst>
        </pc:picChg>
      </pc:sldChg>
      <pc:sldChg chg="addSp delSp modSp add mod">
        <pc:chgData name="Tanissorn Thanawich" userId="90501c01-4ff8-4fe6-bc3f-8d884f2e323d" providerId="ADAL" clId="{B9707B4F-1CE8-4946-B1CF-7DE48454C0FD}" dt="2022-04-21T13:14:10.476" v="3981" actId="1076"/>
        <pc:sldMkLst>
          <pc:docMk/>
          <pc:sldMk cId="1566266880" sldId="319"/>
        </pc:sldMkLst>
        <pc:spChg chg="mod">
          <ac:chgData name="Tanissorn Thanawich" userId="90501c01-4ff8-4fe6-bc3f-8d884f2e323d" providerId="ADAL" clId="{B9707B4F-1CE8-4946-B1CF-7DE48454C0FD}" dt="2022-04-21T13:14:10.476" v="3981" actId="1076"/>
          <ac:spMkLst>
            <pc:docMk/>
            <pc:sldMk cId="1566266880" sldId="319"/>
            <ac:spMk id="8" creationId="{BBA9E025-870C-4A3B-ABE6-B505D6D4974F}"/>
          </ac:spMkLst>
        </pc:spChg>
        <pc:picChg chg="add del">
          <ac:chgData name="Tanissorn Thanawich" userId="90501c01-4ff8-4fe6-bc3f-8d884f2e323d" providerId="ADAL" clId="{B9707B4F-1CE8-4946-B1CF-7DE48454C0FD}" dt="2022-04-21T09:52:39.479" v="3162" actId="22"/>
          <ac:picMkLst>
            <pc:docMk/>
            <pc:sldMk cId="1566266880" sldId="319"/>
            <ac:picMk id="4" creationId="{03BC6549-98C6-4D3D-AF49-8CB7E30D6004}"/>
          </ac:picMkLst>
        </pc:picChg>
        <pc:picChg chg="add del">
          <ac:chgData name="Tanissorn Thanawich" userId="90501c01-4ff8-4fe6-bc3f-8d884f2e323d" providerId="ADAL" clId="{B9707B4F-1CE8-4946-B1CF-7DE48454C0FD}" dt="2022-04-21T09:52:44.614" v="3166" actId="478"/>
          <ac:picMkLst>
            <pc:docMk/>
            <pc:sldMk cId="1566266880" sldId="319"/>
            <ac:picMk id="6" creationId="{914D2D9F-92A8-4A28-B5C4-0C734271556B}"/>
          </ac:picMkLst>
        </pc:picChg>
        <pc:picChg chg="add mod">
          <ac:chgData name="Tanissorn Thanawich" userId="90501c01-4ff8-4fe6-bc3f-8d884f2e323d" providerId="ADAL" clId="{B9707B4F-1CE8-4946-B1CF-7DE48454C0FD}" dt="2022-04-21T13:05:21.526" v="3963" actId="1076"/>
          <ac:picMkLst>
            <pc:docMk/>
            <pc:sldMk cId="1566266880" sldId="319"/>
            <ac:picMk id="7" creationId="{6B36530A-85F1-435A-871D-A43A8935E448}"/>
          </ac:picMkLst>
        </pc:picChg>
      </pc:sldChg>
      <pc:sldChg chg="addSp delSp modSp add mod ord">
        <pc:chgData name="Tanissorn Thanawich" userId="90501c01-4ff8-4fe6-bc3f-8d884f2e323d" providerId="ADAL" clId="{B9707B4F-1CE8-4946-B1CF-7DE48454C0FD}" dt="2022-04-21T13:14:25.355" v="3987" actId="1076"/>
        <pc:sldMkLst>
          <pc:docMk/>
          <pc:sldMk cId="3305520098" sldId="320"/>
        </pc:sldMkLst>
        <pc:spChg chg="mod">
          <ac:chgData name="Tanissorn Thanawich" userId="90501c01-4ff8-4fe6-bc3f-8d884f2e323d" providerId="ADAL" clId="{B9707B4F-1CE8-4946-B1CF-7DE48454C0FD}" dt="2022-04-21T13:14:25.355" v="3987" actId="1076"/>
          <ac:spMkLst>
            <pc:docMk/>
            <pc:sldMk cId="3305520098" sldId="320"/>
            <ac:spMk id="8" creationId="{BBA9E025-870C-4A3B-ABE6-B505D6D4974F}"/>
          </ac:spMkLst>
        </pc:spChg>
        <pc:picChg chg="add del">
          <ac:chgData name="Tanissorn Thanawich" userId="90501c01-4ff8-4fe6-bc3f-8d884f2e323d" providerId="ADAL" clId="{B9707B4F-1CE8-4946-B1CF-7DE48454C0FD}" dt="2022-04-21T09:54:07.624" v="3339" actId="22"/>
          <ac:picMkLst>
            <pc:docMk/>
            <pc:sldMk cId="3305520098" sldId="320"/>
            <ac:picMk id="4" creationId="{087D85D0-5D8F-47CD-B773-BB77CD195C03}"/>
          </ac:picMkLst>
        </pc:picChg>
        <pc:picChg chg="add del">
          <ac:chgData name="Tanissorn Thanawich" userId="90501c01-4ff8-4fe6-bc3f-8d884f2e323d" providerId="ADAL" clId="{B9707B4F-1CE8-4946-B1CF-7DE48454C0FD}" dt="2022-04-21T09:54:12.814" v="3343" actId="478"/>
          <ac:picMkLst>
            <pc:docMk/>
            <pc:sldMk cId="3305520098" sldId="320"/>
            <ac:picMk id="6" creationId="{914D2D9F-92A8-4A28-B5C4-0C734271556B}"/>
          </ac:picMkLst>
        </pc:picChg>
        <pc:picChg chg="add mod">
          <ac:chgData name="Tanissorn Thanawich" userId="90501c01-4ff8-4fe6-bc3f-8d884f2e323d" providerId="ADAL" clId="{B9707B4F-1CE8-4946-B1CF-7DE48454C0FD}" dt="2022-04-21T09:54:28.975" v="3346" actId="1076"/>
          <ac:picMkLst>
            <pc:docMk/>
            <pc:sldMk cId="3305520098" sldId="320"/>
            <ac:picMk id="7" creationId="{56ADC385-7DB5-424C-AA3A-93774CAD2704}"/>
          </ac:picMkLst>
        </pc:picChg>
        <pc:picChg chg="add del mod">
          <ac:chgData name="Tanissorn Thanawich" userId="90501c01-4ff8-4fe6-bc3f-8d884f2e323d" providerId="ADAL" clId="{B9707B4F-1CE8-4946-B1CF-7DE48454C0FD}" dt="2022-04-21T09:54:30.416" v="3347" actId="478"/>
          <ac:picMkLst>
            <pc:docMk/>
            <pc:sldMk cId="3305520098" sldId="320"/>
            <ac:picMk id="11" creationId="{287C459B-4904-48F2-9927-88CD60A238E4}"/>
          </ac:picMkLst>
        </pc:picChg>
      </pc:sldChg>
      <pc:sldChg chg="addSp delSp modSp add mod ord">
        <pc:chgData name="Tanissorn Thanawich" userId="90501c01-4ff8-4fe6-bc3f-8d884f2e323d" providerId="ADAL" clId="{B9707B4F-1CE8-4946-B1CF-7DE48454C0FD}" dt="2022-04-21T10:21:54.567" v="3959" actId="1076"/>
        <pc:sldMkLst>
          <pc:docMk/>
          <pc:sldMk cId="2516423894" sldId="321"/>
        </pc:sldMkLst>
        <pc:spChg chg="mod">
          <ac:chgData name="Tanissorn Thanawich" userId="90501c01-4ff8-4fe6-bc3f-8d884f2e323d" providerId="ADAL" clId="{B9707B4F-1CE8-4946-B1CF-7DE48454C0FD}" dt="2022-04-21T10:21:39.199" v="3955" actId="1076"/>
          <ac:spMkLst>
            <pc:docMk/>
            <pc:sldMk cId="2516423894" sldId="321"/>
            <ac:spMk id="8" creationId="{BBA9E025-870C-4A3B-ABE6-B505D6D4974F}"/>
          </ac:spMkLst>
        </pc:spChg>
        <pc:spChg chg="mod">
          <ac:chgData name="Tanissorn Thanawich" userId="90501c01-4ff8-4fe6-bc3f-8d884f2e323d" providerId="ADAL" clId="{B9707B4F-1CE8-4946-B1CF-7DE48454C0FD}" dt="2022-04-21T10:21:32.001" v="3952" actId="1076"/>
          <ac:spMkLst>
            <pc:docMk/>
            <pc:sldMk cId="2516423894" sldId="321"/>
            <ac:spMk id="10" creationId="{30C53077-1F2F-483F-B332-AAAA9CA115F8}"/>
          </ac:spMkLst>
        </pc:spChg>
        <pc:picChg chg="add mod">
          <ac:chgData name="Tanissorn Thanawich" userId="90501c01-4ff8-4fe6-bc3f-8d884f2e323d" providerId="ADAL" clId="{B9707B4F-1CE8-4946-B1CF-7DE48454C0FD}" dt="2022-04-21T10:21:54.567" v="3959" actId="1076"/>
          <ac:picMkLst>
            <pc:docMk/>
            <pc:sldMk cId="2516423894" sldId="321"/>
            <ac:picMk id="4" creationId="{0C9A49C5-B101-43A7-B464-CBF14A4B08EE}"/>
          </ac:picMkLst>
        </pc:picChg>
        <pc:picChg chg="add mod">
          <ac:chgData name="Tanissorn Thanawich" userId="90501c01-4ff8-4fe6-bc3f-8d884f2e323d" providerId="ADAL" clId="{B9707B4F-1CE8-4946-B1CF-7DE48454C0FD}" dt="2022-04-21T10:21:45.352" v="3957" actId="1076"/>
          <ac:picMkLst>
            <pc:docMk/>
            <pc:sldMk cId="2516423894" sldId="321"/>
            <ac:picMk id="6" creationId="{0FB1FB52-685C-4EB9-B701-CC3A804521EC}"/>
          </ac:picMkLst>
        </pc:picChg>
        <pc:picChg chg="del">
          <ac:chgData name="Tanissorn Thanawich" userId="90501c01-4ff8-4fe6-bc3f-8d884f2e323d" providerId="ADAL" clId="{B9707B4F-1CE8-4946-B1CF-7DE48454C0FD}" dt="2022-04-21T09:59:28.359" v="3590" actId="478"/>
          <ac:picMkLst>
            <pc:docMk/>
            <pc:sldMk cId="2516423894" sldId="321"/>
            <ac:picMk id="7" creationId="{56ADC385-7DB5-424C-AA3A-93774CAD2704}"/>
          </ac:picMkLst>
        </pc:picChg>
      </pc:sldChg>
      <pc:sldMasterChg chg="modTransition modSldLayout">
        <pc:chgData name="Tanissorn Thanawich" userId="90501c01-4ff8-4fe6-bc3f-8d884f2e323d" providerId="ADAL" clId="{B9707B4F-1CE8-4946-B1CF-7DE48454C0FD}" dt="2022-04-01T14:38:21.142" v="1803"/>
        <pc:sldMasterMkLst>
          <pc:docMk/>
          <pc:sldMasterMk cId="2216014749" sldId="2147483660"/>
        </pc:sldMasterMkLst>
        <pc:sldLayoutChg chg="modTransition">
          <pc:chgData name="Tanissorn Thanawich" userId="90501c01-4ff8-4fe6-bc3f-8d884f2e323d" providerId="ADAL" clId="{B9707B4F-1CE8-4946-B1CF-7DE48454C0FD}" dt="2022-04-01T14:38:21.142" v="1803"/>
          <pc:sldLayoutMkLst>
            <pc:docMk/>
            <pc:sldMasterMk cId="2216014749" sldId="2147483660"/>
            <pc:sldLayoutMk cId="1487293234" sldId="2147483661"/>
          </pc:sldLayoutMkLst>
        </pc:sldLayoutChg>
        <pc:sldLayoutChg chg="modTransition">
          <pc:chgData name="Tanissorn Thanawich" userId="90501c01-4ff8-4fe6-bc3f-8d884f2e323d" providerId="ADAL" clId="{B9707B4F-1CE8-4946-B1CF-7DE48454C0FD}" dt="2022-04-01T14:38:21.142" v="1803"/>
          <pc:sldLayoutMkLst>
            <pc:docMk/>
            <pc:sldMasterMk cId="2216014749" sldId="2147483660"/>
            <pc:sldLayoutMk cId="1238980780" sldId="2147483662"/>
          </pc:sldLayoutMkLst>
        </pc:sldLayoutChg>
        <pc:sldLayoutChg chg="modTransition">
          <pc:chgData name="Tanissorn Thanawich" userId="90501c01-4ff8-4fe6-bc3f-8d884f2e323d" providerId="ADAL" clId="{B9707B4F-1CE8-4946-B1CF-7DE48454C0FD}" dt="2022-04-01T14:38:21.142" v="1803"/>
          <pc:sldLayoutMkLst>
            <pc:docMk/>
            <pc:sldMasterMk cId="2216014749" sldId="2147483660"/>
            <pc:sldLayoutMk cId="822331440" sldId="2147483663"/>
          </pc:sldLayoutMkLst>
        </pc:sldLayoutChg>
        <pc:sldLayoutChg chg="modTransition">
          <pc:chgData name="Tanissorn Thanawich" userId="90501c01-4ff8-4fe6-bc3f-8d884f2e323d" providerId="ADAL" clId="{B9707B4F-1CE8-4946-B1CF-7DE48454C0FD}" dt="2022-04-01T14:38:21.142" v="1803"/>
          <pc:sldLayoutMkLst>
            <pc:docMk/>
            <pc:sldMasterMk cId="2216014749" sldId="2147483660"/>
            <pc:sldLayoutMk cId="2757611856" sldId="2147483664"/>
          </pc:sldLayoutMkLst>
        </pc:sldLayoutChg>
        <pc:sldLayoutChg chg="modTransition">
          <pc:chgData name="Tanissorn Thanawich" userId="90501c01-4ff8-4fe6-bc3f-8d884f2e323d" providerId="ADAL" clId="{B9707B4F-1CE8-4946-B1CF-7DE48454C0FD}" dt="2022-04-01T14:38:21.142" v="1803"/>
          <pc:sldLayoutMkLst>
            <pc:docMk/>
            <pc:sldMasterMk cId="2216014749" sldId="2147483660"/>
            <pc:sldLayoutMk cId="1802808341" sldId="2147483665"/>
          </pc:sldLayoutMkLst>
        </pc:sldLayoutChg>
        <pc:sldLayoutChg chg="modTransition">
          <pc:chgData name="Tanissorn Thanawich" userId="90501c01-4ff8-4fe6-bc3f-8d884f2e323d" providerId="ADAL" clId="{B9707B4F-1CE8-4946-B1CF-7DE48454C0FD}" dt="2022-04-01T14:38:21.142" v="1803"/>
          <pc:sldLayoutMkLst>
            <pc:docMk/>
            <pc:sldMasterMk cId="2216014749" sldId="2147483660"/>
            <pc:sldLayoutMk cId="2501771173" sldId="2147483666"/>
          </pc:sldLayoutMkLst>
        </pc:sldLayoutChg>
        <pc:sldLayoutChg chg="modTransition">
          <pc:chgData name="Tanissorn Thanawich" userId="90501c01-4ff8-4fe6-bc3f-8d884f2e323d" providerId="ADAL" clId="{B9707B4F-1CE8-4946-B1CF-7DE48454C0FD}" dt="2022-04-01T14:38:21.142" v="1803"/>
          <pc:sldLayoutMkLst>
            <pc:docMk/>
            <pc:sldMasterMk cId="2216014749" sldId="2147483660"/>
            <pc:sldLayoutMk cId="3150701673" sldId="2147483667"/>
          </pc:sldLayoutMkLst>
        </pc:sldLayoutChg>
        <pc:sldLayoutChg chg="modTransition">
          <pc:chgData name="Tanissorn Thanawich" userId="90501c01-4ff8-4fe6-bc3f-8d884f2e323d" providerId="ADAL" clId="{B9707B4F-1CE8-4946-B1CF-7DE48454C0FD}" dt="2022-04-01T14:38:21.142" v="1803"/>
          <pc:sldLayoutMkLst>
            <pc:docMk/>
            <pc:sldMasterMk cId="2216014749" sldId="2147483660"/>
            <pc:sldLayoutMk cId="801302048" sldId="2147483668"/>
          </pc:sldLayoutMkLst>
        </pc:sldLayoutChg>
        <pc:sldLayoutChg chg="modTransition">
          <pc:chgData name="Tanissorn Thanawich" userId="90501c01-4ff8-4fe6-bc3f-8d884f2e323d" providerId="ADAL" clId="{B9707B4F-1CE8-4946-B1CF-7DE48454C0FD}" dt="2022-04-01T14:38:21.142" v="1803"/>
          <pc:sldLayoutMkLst>
            <pc:docMk/>
            <pc:sldMasterMk cId="2216014749" sldId="2147483660"/>
            <pc:sldLayoutMk cId="2258826855" sldId="2147483669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4/21/2022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4/21/2022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4/21/2022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4431" y="1578635"/>
            <a:ext cx="5099140" cy="2555253"/>
          </a:xfrm>
          <a:solidFill>
            <a:srgbClr val="FFD5F9"/>
          </a:solidFill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txBody>
          <a:bodyPr>
            <a:noAutofit/>
          </a:bodyPr>
          <a:lstStyle/>
          <a:p>
            <a:r>
              <a:rPr lang="en-US" sz="6000">
                <a:solidFill>
                  <a:srgbClr val="7263CF"/>
                </a:solidFill>
                <a:latin typeface="BNK48JABAJA Normal" panose="00000200000000000000" pitchFamily="50" charset="0"/>
              </a:rPr>
              <a:t>Around</a:t>
            </a:r>
            <a:r>
              <a:rPr lang="en-US" sz="6000">
                <a:latin typeface="BNK48JABAJA Normal" panose="00000200000000000000" pitchFamily="50" charset="0"/>
              </a:rPr>
              <a:t> </a:t>
            </a:r>
            <a:r>
              <a:rPr lang="en-US" sz="6000">
                <a:latin typeface="BNK48JABAJA StarInline" panose="00000500000000000000" pitchFamily="50" charset="0"/>
              </a:rPr>
              <a:t>the</a:t>
            </a:r>
            <a:r>
              <a:rPr lang="en-US" sz="6000">
                <a:latin typeface="BNK48JABAJA Normal" panose="00000200000000000000" pitchFamily="50" charset="0"/>
              </a:rPr>
              <a:t> </a:t>
            </a:r>
            <a:r>
              <a:rPr lang="en-US" sz="6000">
                <a:solidFill>
                  <a:srgbClr val="AF05B3"/>
                </a:solidFill>
                <a:latin typeface="BNK48JABAJA Dot" panose="00000400000000000000" pitchFamily="50" charset="0"/>
              </a:rPr>
              <a:t>Bang</a:t>
            </a:r>
            <a:r>
              <a:rPr lang="en-US" sz="6000">
                <a:solidFill>
                  <a:srgbClr val="FF0000"/>
                </a:solidFill>
                <a:latin typeface="BNK48JABAJA DotInline" panose="00000300000000000000" pitchFamily="50" charset="0"/>
              </a:rPr>
              <a:t>kok</a:t>
            </a:r>
            <a:r>
              <a:rPr lang="en-US" sz="6000">
                <a:solidFill>
                  <a:srgbClr val="00682F"/>
                </a:solidFill>
                <a:latin typeface="BNK48JABAJA Normal" panose="00000200000000000000" pitchFamily="50" charset="0"/>
              </a:rPr>
              <a:t>48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 fontScale="77500" lnSpcReduction="20000"/>
          </a:bodyPr>
          <a:lstStyle/>
          <a:p>
            <a:r>
              <a:rPr lang="th-TH" spc="0">
                <a:latin typeface="TH Sarabun New" panose="020B0500040200020003" pitchFamily="34" charset="-34"/>
                <a:cs typeface="TH Sarabun New" panose="020B0500040200020003" pitchFamily="34" charset="-34"/>
              </a:rPr>
              <a:t>โดย</a:t>
            </a:r>
          </a:p>
          <a:p>
            <a:r>
              <a:rPr lang="th-TH" spc="0"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นายธนิสร ธนาว</a:t>
            </a:r>
            <a:r>
              <a:rPr lang="th-TH" spc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ิชญ์</a:t>
            </a:r>
            <a:r>
              <a:rPr lang="th-TH" spc="0">
                <a:latin typeface="TH Sarabun New" panose="020B0500040200020003" pitchFamily="34" charset="-34"/>
                <a:cs typeface="TH Sarabun New" panose="020B0500040200020003" pitchFamily="34" charset="-34"/>
              </a:rPr>
              <a:t> 	64102010077</a:t>
            </a:r>
          </a:p>
          <a:p>
            <a:r>
              <a:rPr lang="th-TH" spc="0">
                <a:latin typeface="TH Sarabun New" panose="020B0500040200020003" pitchFamily="34" charset="-34"/>
                <a:cs typeface="TH Sarabun New" panose="020B0500040200020003" pitchFamily="34" charset="-34"/>
              </a:rPr>
              <a:t>นายวุฒิชัย ภูบุญทอง	64102010300</a:t>
            </a:r>
            <a:endParaRPr lang="en-US" spc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C53077-1F2F-483F-B332-AAAA9CA115F8}"/>
              </a:ext>
            </a:extLst>
          </p:cNvPr>
          <p:cNvSpPr/>
          <p:nvPr/>
        </p:nvSpPr>
        <p:spPr>
          <a:xfrm>
            <a:off x="1097280" y="2020824"/>
            <a:ext cx="10058400" cy="42008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A15DE-6508-4552-943C-66514907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ภาพตัวอย่างของโปรแกรม (เกม)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A9E025-870C-4A3B-ABE6-B505D6D4974F}"/>
              </a:ext>
            </a:extLst>
          </p:cNvPr>
          <p:cNvSpPr txBox="1"/>
          <p:nvPr/>
        </p:nvSpPr>
        <p:spPr>
          <a:xfrm>
            <a:off x="6410254" y="3138836"/>
            <a:ext cx="466256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4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หน้าคำถามแบบพิมพ์เลขตอบ มีช่องให้พิมพ์ตัวเลข และปุ่มส่งคำตอบ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ADC385-7DB5-424C-AA3A-93774CAD2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842" y="2375435"/>
            <a:ext cx="4838554" cy="365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52009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C53077-1F2F-483F-B332-AAAA9CA115F8}"/>
              </a:ext>
            </a:extLst>
          </p:cNvPr>
          <p:cNvSpPr/>
          <p:nvPr/>
        </p:nvSpPr>
        <p:spPr>
          <a:xfrm>
            <a:off x="998376" y="2020824"/>
            <a:ext cx="10157303" cy="42008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A15DE-6508-4552-943C-66514907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ภาพตัวอย่างของโปรแกรม (เกม)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A9E025-870C-4A3B-ABE6-B505D6D4974F}"/>
              </a:ext>
            </a:extLst>
          </p:cNvPr>
          <p:cNvSpPr txBox="1"/>
          <p:nvPr/>
        </p:nvSpPr>
        <p:spPr>
          <a:xfrm>
            <a:off x="1257300" y="5283606"/>
            <a:ext cx="97383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หากตอบผิดในข้อใด ๆ ก็จะแสดงหน้า</a:t>
            </a:r>
            <a:r>
              <a:rPr lang="en-US" sz="2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Game Over </a:t>
            </a:r>
            <a:r>
              <a:rPr lang="th-TH" sz="2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ขึ้นมา และปุ่มตัวเลือกในข้อเลือกตอบ และช่องพิมพ์คำตอบ ในข้อพิมพ์คำตอบ ก็จะไม่สามารถใช้งานได้ แล้วเมื่อปิด </a:t>
            </a:r>
            <a:r>
              <a:rPr lang="en-US" sz="2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Pop-up </a:t>
            </a:r>
            <a:r>
              <a:rPr lang="th-TH" sz="2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นี้ เกมก็จะจบลงทันที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2E4637-7730-449B-8EAB-712168456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58" y="2197065"/>
            <a:ext cx="4013669" cy="30383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833786-87A8-4E60-BFFA-020D12A1E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6674" y="2210722"/>
            <a:ext cx="4002830" cy="301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68723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C53077-1F2F-483F-B332-AAAA9CA115F8}"/>
              </a:ext>
            </a:extLst>
          </p:cNvPr>
          <p:cNvSpPr/>
          <p:nvPr/>
        </p:nvSpPr>
        <p:spPr>
          <a:xfrm>
            <a:off x="481584" y="1984248"/>
            <a:ext cx="11228832" cy="42008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A15DE-6508-4552-943C-66514907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ภาพตัวอย่างของโปรแกรม (เกม)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A9E025-870C-4A3B-ABE6-B505D6D4974F}"/>
              </a:ext>
            </a:extLst>
          </p:cNvPr>
          <p:cNvSpPr txBox="1"/>
          <p:nvPr/>
        </p:nvSpPr>
        <p:spPr>
          <a:xfrm>
            <a:off x="429768" y="4914709"/>
            <a:ext cx="113934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2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เนื่องจากข้อพิมพ์ตอบ ออกแบบให้รับคำตอบเป็นเลขจำนวนเต็ม หากผู้เล่น พิมพ์สิ่งที่ไม่ใช่จำนวนเต็ม หรือพิมพ์ตัวเลขที่นอกเหนือไปจากคำตอบที่เป็นไปได้ ก็จะขึ้น </a:t>
            </a:r>
            <a:r>
              <a:rPr lang="en-US" sz="2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Pop-up </a:t>
            </a:r>
            <a:r>
              <a:rPr lang="th-TH" sz="2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เตือน แล้วเมื่อปิดหน้านี้ ก็จะล่างช่องคำตอบ เพื่อให้ผู้เล่น พิมพ์คำตอบใหม่อีกครั้ง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9A49C5-B101-43A7-B464-CBF14A4B0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000" y="2236248"/>
            <a:ext cx="3402582" cy="25660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B1FB52-685C-4EB9-B701-CC3A80452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2419" y="2236248"/>
            <a:ext cx="3402582" cy="256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2389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59BFA43-E35F-4F73-A954-A27A5D28EE89}"/>
              </a:ext>
            </a:extLst>
          </p:cNvPr>
          <p:cNvSpPr/>
          <p:nvPr/>
        </p:nvSpPr>
        <p:spPr>
          <a:xfrm>
            <a:off x="570783" y="2011680"/>
            <a:ext cx="11050433" cy="39959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A15DE-6508-4552-943C-66514907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ภาพตัวอย่างของโปรแกรม (เกม)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933A9E-D212-427F-A6F2-5D6500E784D4}"/>
              </a:ext>
            </a:extLst>
          </p:cNvPr>
          <p:cNvSpPr txBox="1"/>
          <p:nvPr/>
        </p:nvSpPr>
        <p:spPr>
          <a:xfrm>
            <a:off x="6350038" y="3339436"/>
            <a:ext cx="44723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หน้าแสดงความยินดี เมื่อเล่นจบเกม พร้อมช่องข้อความลงชื่อผู้เล่น ที่สามารถเล่นจบเกมได้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280A5A-F2E1-4839-95E3-C37CAA522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591" y="2821187"/>
            <a:ext cx="3676650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23202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440E9-E3E6-464D-8F72-1E67B882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>
                <a:latin typeface="TH Sarabun New" panose="020B0500040200020003" pitchFamily="34" charset="-34"/>
                <a:cs typeface="TH Sarabun New" panose="020B0500040200020003" pitchFamily="34" charset="-34"/>
              </a:rPr>
              <a:t>จุดเด่นของโปรแกรมที่คิดว่าแตกต่างจากของเพื่อน ๆ หรือจุดที่คิดว่ามีความยากในการพัฒนา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5CDE1-E48C-4A06-B646-C26E79AD1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108201"/>
            <a:ext cx="9513211" cy="3760891"/>
          </a:xfrm>
        </p:spPr>
        <p:txBody>
          <a:bodyPr>
            <a:normAutofit lnSpcReduction="10000"/>
          </a:bodyPr>
          <a:lstStyle/>
          <a:p>
            <a:pPr algn="thaiDist">
              <a:buFont typeface="Wingdings" panose="05000000000000000000" pitchFamily="2" charset="2"/>
              <a:buChar char="v"/>
            </a:pP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การทดสอบเกม บนเครื่องต่าง ๆ ทั้งการรันบนเครื่องที่ใช้งานเป็นประจำ และเครื่องเพื่อน และบนเครื่องจำลอง (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VMware)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เพื่อทดสอบการแสดงผลของเกมในแต่ละสภาพแวดล้อม ซึ่งต้องนำมาปรับปรุง เมื่อแสดงผลผิดไปตามที่หวังไว้</a:t>
            </a:r>
          </a:p>
          <a:p>
            <a:pPr algn="thaiDist">
              <a:buFont typeface="Wingdings" panose="05000000000000000000" pitchFamily="2" charset="2"/>
              <a:buChar char="v"/>
            </a:pP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การศึกษา 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Method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ต่าง ๆ จาก 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Class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แม่ (เช่น </a:t>
            </a:r>
            <a:r>
              <a:rPr lang="en-US" sz="3600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JFrame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) เพื่อทำให้เกมของเรา เป็นไปตามที่ต้องการ เช่น 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setLocationRelativeTo(null);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เพื่อให้แสดงผลตรงกลางหน้าจอ ไม่ว่าจอจะเป็น 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Resolution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ใด ๆ</a:t>
            </a:r>
          </a:p>
        </p:txBody>
      </p:sp>
    </p:spTree>
    <p:extLst>
      <p:ext uri="{BB962C8B-B14F-4D97-AF65-F5344CB8AC3E}">
        <p14:creationId xmlns:p14="http://schemas.microsoft.com/office/powerpoint/2010/main" val="5639904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440E9-E3E6-464D-8F72-1E67B882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>
                <a:latin typeface="TH Sarabun New" panose="020B0500040200020003" pitchFamily="34" charset="-34"/>
                <a:cs typeface="TH Sarabun New" panose="020B0500040200020003" pitchFamily="34" charset="-34"/>
              </a:rPr>
              <a:t>จุดเด่นของโปรแกรมที่คิดว่าแตกต่างจากของเพื่อน ๆ หรือจุดที่คิดว่ามีความยากในการพัฒนา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5CDE1-E48C-4A06-B646-C26E79AD1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108201"/>
            <a:ext cx="9513211" cy="3760891"/>
          </a:xfrm>
        </p:spPr>
        <p:txBody>
          <a:bodyPr>
            <a:normAutofit lnSpcReduction="10000"/>
          </a:bodyPr>
          <a:lstStyle/>
          <a:p>
            <a:pPr algn="thaiDist">
              <a:buFont typeface="Wingdings" panose="05000000000000000000" pitchFamily="2" charset="2"/>
              <a:buChar char="v"/>
            </a:pP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เรื่องฟอน</a:t>
            </a:r>
            <a:r>
              <a:rPr lang="th-TH" sz="3600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ต์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ภาษาไทยต่าง ๆ จากเดิมที่วางแผนจะใช้ </a:t>
            </a:r>
            <a:r>
              <a:rPr lang="en-US" sz="3600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JTextLabel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จัดการเรื่องข้อความ แต่เพื่อลดความวุ่นวายเรื่องข้อความเพี้ยน ในเครื่องที่ไม่มีฟอน</a:t>
            </a:r>
            <a:r>
              <a:rPr lang="th-TH" sz="3600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ต์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ที่ใช้ในเกมนี้ จึงทำรวมฝังไปใน 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Background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เป็นรูปเดียว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</a:p>
          <a:p>
            <a:pPr algn="thaiDist">
              <a:buFont typeface="Wingdings" panose="05000000000000000000" pitchFamily="2" charset="2"/>
              <a:buChar char="v"/>
            </a:pP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การรวมคำถามทุกข้อใน 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Class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เดียว ตามคำแนะนำจากอาจารย์ ในตอนแรกอาจจะยังไม่สามารถจับหลักการได้ แต่ก็ได้ศึกษาเพิ่มเติมต่าง ๆ และสามารถปรับรวมได้ในที่สุด</a:t>
            </a:r>
          </a:p>
        </p:txBody>
      </p:sp>
    </p:spTree>
    <p:extLst>
      <p:ext uri="{BB962C8B-B14F-4D97-AF65-F5344CB8AC3E}">
        <p14:creationId xmlns:p14="http://schemas.microsoft.com/office/powerpoint/2010/main" val="89875522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  <a:latin typeface="BNK48JABAJA Inline" panose="00000700000000000000" pitchFamily="50" charset="0"/>
              </a:rPr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EFD004-272A-48B8-93CD-B0048EBD2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8814471" cy="3760891"/>
          </a:xfrm>
        </p:spPr>
        <p:txBody>
          <a:bodyPr>
            <a:normAutofit/>
          </a:bodyPr>
          <a:lstStyle/>
          <a:p>
            <a:pPr algn="thaiDist"/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เมื่อเราพูดถึงของดีประจำจังหวัด หลาย ๆ คน อาจจะนึกถึงของฝากต่าง ๆ เมื่อเราได้ไปเที่ยวต่างจังหวัด หรือบางคน ก็อาจจะนึกถึง</a:t>
            </a:r>
            <a:r>
              <a:rPr lang="th-TH" sz="3200" dirty="0" err="1">
                <a:latin typeface="TH Sarabun New" panose="020B0500040200020003" pitchFamily="34" charset="-34"/>
                <a:cs typeface="TH Sarabun New" panose="020B0500040200020003" pitchFamily="34" charset="-34"/>
              </a:rPr>
              <a:t>ศิลป</a:t>
            </a:r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วัฒนธรรมต่าง ๆ ของจังหวัดนั้น ๆ โดยโครงงานนี้ ทางผู้จัดทำได้เห็นถึงกลุ่มศิลปินหนึ่ง ที่เป็นกลุ่มศิลปินไอดอลชื่อดัง ที่ตั้งหลักอยู่ในจังหวัดกรุงเทพมหานคร นั่นคือวง </a:t>
            </a:r>
            <a:r>
              <a:rPr lang="en-US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BNK48 </a:t>
            </a:r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โดยทางเราได้เห็นถึงความน่าสนใจหลาย ๆ อย่างในเรื่องราวและเกร็ดความรู้ต่าง ๆ ของวง ทางเราจึงได้นำองค์ประกอบนี้มาศึกษาและพัฒนาต่อยอดทักษะการเขียนโปรแกรม</a:t>
            </a:r>
          </a:p>
        </p:txBody>
      </p:sp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  <a:latin typeface="BNK48JABAJA Inline" panose="00000700000000000000" pitchFamily="50" charset="0"/>
              </a:rPr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EFD004-272A-48B8-93CD-B0048EBD2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8814471" cy="3760891"/>
          </a:xfrm>
        </p:spPr>
        <p:txBody>
          <a:bodyPr>
            <a:normAutofit/>
          </a:bodyPr>
          <a:lstStyle/>
          <a:p>
            <a:pPr algn="thaiDist"/>
            <a:r>
              <a:rPr lang="th-TH" sz="3200">
                <a:latin typeface="TH Sarabun New" panose="020B0500040200020003" pitchFamily="34" charset="-34"/>
                <a:cs typeface="TH Sarabun New" panose="020B0500040200020003" pitchFamily="34" charset="-34"/>
              </a:rPr>
              <a:t>โดยเกร็ดความรู้ต่าง ๆ สามารถนำมาทำเป็นเกม </a:t>
            </a:r>
            <a:r>
              <a:rPr lang="en-US" sz="3200">
                <a:latin typeface="TH Sarabun New" panose="020B0500040200020003" pitchFamily="34" charset="-34"/>
                <a:cs typeface="TH Sarabun New" panose="020B0500040200020003" pitchFamily="34" charset="-34"/>
              </a:rPr>
              <a:t>Quiz Show </a:t>
            </a:r>
            <a:r>
              <a:rPr lang="th-TH" sz="3200">
                <a:latin typeface="TH Sarabun New" panose="020B0500040200020003" pitchFamily="34" charset="-34"/>
                <a:cs typeface="TH Sarabun New" panose="020B0500040200020003" pitchFamily="34" charset="-34"/>
              </a:rPr>
              <a:t>เล็ก ๆ น้อย ๆ ได้ และสามารถทำได้ทั้งแบบมีตัวเลือก หรือไม่มีตัวเลือก แล้วพิมพ์ตอบ ก็ยังได้เหมือนกัน จึงสรุปได้ว่า โครงการของเรา จะเป็นเกมแนวตอบคำถาม ที่อยู่บนฐานความรู้และเกร็ดสาระต่าง ๆ เกี่ยวกับวง </a:t>
            </a:r>
            <a:r>
              <a:rPr lang="en-US" sz="3200">
                <a:latin typeface="TH Sarabun New" panose="020B0500040200020003" pitchFamily="34" charset="-34"/>
                <a:cs typeface="TH Sarabun New" panose="020B0500040200020003" pitchFamily="34" charset="-34"/>
              </a:rPr>
              <a:t>BNK48</a:t>
            </a:r>
            <a:endParaRPr lang="th-TH" sz="320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11761872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440E9-E3E6-464D-8F72-1E67B882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>
                <a:latin typeface="TH Sarabun New" panose="020B0500040200020003" pitchFamily="34" charset="-34"/>
                <a:cs typeface="TH Sarabun New" panose="020B0500040200020003" pitchFamily="34" charset="-34"/>
              </a:rPr>
              <a:t>รูปแบบในการเล่น หรือขั้นตอนในการเล่น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5CDE1-E48C-4A06-B646-C26E79AD1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8814816" cy="3760891"/>
          </a:xfrm>
        </p:spPr>
        <p:txBody>
          <a:bodyPr>
            <a:normAutofit/>
          </a:bodyPr>
          <a:lstStyle/>
          <a:p>
            <a:pPr algn="thaiDist"/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เป็นการใช้เกร็ดความรู้ต่าง ๆ เกี่ยวกับ 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BNK48 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โดยใช้เมาส์เลือกตัวเลือกคำตอบในข้อเลือกตัวเลือกตอบ และใช้แป้นพิมพ์ ในการพิมพ์ตัวเลขคำตอบในข้อพิมพ์ตัวเลขตอบ ซึ่งในเกมนี้ มีคำถามทั้งหมด 5 ข้อ โดยหากตอบถูก ก็จะไปข้อต่อไป หากตอบผิดในข้อใดก็ตาม เกมจะจบทันที (</a:t>
            </a:r>
            <a:r>
              <a:rPr lang="en-US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Game Over</a:t>
            </a:r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) และหากตอบถูกในข้อสุดท้าย (ข้อที่ 5) ถือว่าสามารถเล่นเกมนี้ได้อย่างสำเร็จ</a:t>
            </a:r>
          </a:p>
        </p:txBody>
      </p:sp>
    </p:spTree>
    <p:extLst>
      <p:ext uri="{BB962C8B-B14F-4D97-AF65-F5344CB8AC3E}">
        <p14:creationId xmlns:p14="http://schemas.microsoft.com/office/powerpoint/2010/main" val="347053840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662B1-C463-404C-866E-90414EAA8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8" y="640080"/>
            <a:ext cx="3880099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  <a:latin typeface="BNK48JABAJA Inline" panose="00000700000000000000" pitchFamily="50" charset="0"/>
              </a:rPr>
              <a:t>Flowchart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th-TH" sz="4400" dirty="0">
                <a:solidFill>
                  <a:srgbClr val="FFFFFF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การทำงานหลักของเกม</a:t>
            </a:r>
            <a:endParaRPr lang="en-US" sz="4400" dirty="0">
              <a:solidFill>
                <a:srgbClr val="FFFFFF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A8FE902E-410C-4238-ADD7-A33895893B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30" b="18877"/>
          <a:stretch/>
        </p:blipFill>
        <p:spPr>
          <a:xfrm>
            <a:off x="5615810" y="257580"/>
            <a:ext cx="5595474" cy="6342840"/>
          </a:xfrm>
        </p:spPr>
      </p:pic>
    </p:spTree>
    <p:extLst>
      <p:ext uri="{BB962C8B-B14F-4D97-AF65-F5344CB8AC3E}">
        <p14:creationId xmlns:p14="http://schemas.microsoft.com/office/powerpoint/2010/main" val="35826483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80E4FA-411B-4D26-B5AD-D375E7FBF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NK48JABAJA DotInline" panose="00000300000000000000" pitchFamily="50" charset="0"/>
              </a:rPr>
              <a:t>Class </a:t>
            </a:r>
            <a:r>
              <a:rPr lang="en-US" sz="5400" dirty="0">
                <a:solidFill>
                  <a:schemeClr val="bg1"/>
                </a:solidFill>
                <a:latin typeface="BNK48JABAJA StarDot" panose="00000800000000000000" pitchFamily="50" charset="0"/>
              </a:rPr>
              <a:t>Diagram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40916572-91DC-4AB6-887A-EB4C87D89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8409"/>
          <a:stretch/>
        </p:blipFill>
        <p:spPr>
          <a:xfrm>
            <a:off x="5482159" y="536288"/>
            <a:ext cx="5862776" cy="5932981"/>
          </a:xfrm>
        </p:spPr>
      </p:pic>
    </p:spTree>
    <p:extLst>
      <p:ext uri="{BB962C8B-B14F-4D97-AF65-F5344CB8AC3E}">
        <p14:creationId xmlns:p14="http://schemas.microsoft.com/office/powerpoint/2010/main" val="33166809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C53077-1F2F-483F-B332-AAAA9CA115F8}"/>
              </a:ext>
            </a:extLst>
          </p:cNvPr>
          <p:cNvSpPr/>
          <p:nvPr/>
        </p:nvSpPr>
        <p:spPr>
          <a:xfrm>
            <a:off x="1097280" y="2020824"/>
            <a:ext cx="10058400" cy="42008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A15DE-6508-4552-943C-66514907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ภาพตัวอย่างของโปรแกรม (เกม)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A9E025-870C-4A3B-ABE6-B505D6D4974F}"/>
              </a:ext>
            </a:extLst>
          </p:cNvPr>
          <p:cNvSpPr txBox="1"/>
          <p:nvPr/>
        </p:nvSpPr>
        <p:spPr>
          <a:xfrm>
            <a:off x="6337665" y="3244071"/>
            <a:ext cx="46625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6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หน้าแรกของเกม มีปุ่มเริ่มเกม และช่องข้อความ แสดงชื่อผู้เล่นที่สามารถเล่นจบเกมได้เป็นคนล่าสุด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0195FC-4AEA-47C9-974D-9764BF65F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112" y="2375435"/>
            <a:ext cx="4838553" cy="365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7254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C53077-1F2F-483F-B332-AAAA9CA115F8}"/>
              </a:ext>
            </a:extLst>
          </p:cNvPr>
          <p:cNvSpPr/>
          <p:nvPr/>
        </p:nvSpPr>
        <p:spPr>
          <a:xfrm>
            <a:off x="1097280" y="2020824"/>
            <a:ext cx="10058400" cy="42008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D2D9F-92A8-4A28-B5C4-0C7342715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112" y="2375435"/>
            <a:ext cx="4838553" cy="36504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2A15DE-6508-4552-943C-66514907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ภาพตัวอย่างของโปรแกรม (เกม)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A9E025-870C-4A3B-ABE6-B505D6D4974F}"/>
              </a:ext>
            </a:extLst>
          </p:cNvPr>
          <p:cNvSpPr txBox="1"/>
          <p:nvPr/>
        </p:nvSpPr>
        <p:spPr>
          <a:xfrm>
            <a:off x="6415389" y="3415835"/>
            <a:ext cx="46625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4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หน้าคำถามแบบเลือกตอบ มีตัวเลือกให้ 2 ตัวเลือก</a:t>
            </a:r>
          </a:p>
        </p:txBody>
      </p:sp>
    </p:spTree>
    <p:extLst>
      <p:ext uri="{BB962C8B-B14F-4D97-AF65-F5344CB8AC3E}">
        <p14:creationId xmlns:p14="http://schemas.microsoft.com/office/powerpoint/2010/main" val="202700222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C53077-1F2F-483F-B332-AAAA9CA115F8}"/>
              </a:ext>
            </a:extLst>
          </p:cNvPr>
          <p:cNvSpPr/>
          <p:nvPr/>
        </p:nvSpPr>
        <p:spPr>
          <a:xfrm>
            <a:off x="1097280" y="2020824"/>
            <a:ext cx="10058400" cy="42008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A15DE-6508-4552-943C-665149071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ภาพตัวอย่างของโปรแกรม (เกม)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A9E025-870C-4A3B-ABE6-B505D6D4974F}"/>
              </a:ext>
            </a:extLst>
          </p:cNvPr>
          <p:cNvSpPr txBox="1"/>
          <p:nvPr/>
        </p:nvSpPr>
        <p:spPr>
          <a:xfrm>
            <a:off x="6432153" y="3169611"/>
            <a:ext cx="466256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หากตอบถูก ก็จะมี </a:t>
            </a:r>
            <a:r>
              <a:rPr lang="en-US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Dialog </a:t>
            </a:r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แสดงขึ้นมา ว่าเป็นคำตอบที่ถูกต้อง แล้วเมื่อกด </a:t>
            </a:r>
            <a:r>
              <a:rPr lang="en-US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OK </a:t>
            </a:r>
            <a:r>
              <a:rPr lang="th-TH" sz="32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ก็จะแสดงหน้าข้อต่อไป (หากเป็นข้อสุดท้าย ก็จะแสดงหน้าแสดงความยินดี)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36530A-85F1-435A-871D-A43A8935E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640" y="2369191"/>
            <a:ext cx="4838553" cy="366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26688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3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3CD65D-61A5-43C9-A837-6EC73C7DA8AB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{A26FC8B0-BDBC-45C5-B9A7-9EDDFA89BDBC}tf11437505_win32</Template>
  <TotalTime>1943</TotalTime>
  <Words>751</Words>
  <Application>Microsoft Office PowerPoint</Application>
  <PresentationFormat>Widescreen</PresentationFormat>
  <Paragraphs>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TH Sarabun New</vt:lpstr>
      <vt:lpstr>BNK48JABAJA DotInline</vt:lpstr>
      <vt:lpstr>Calibri</vt:lpstr>
      <vt:lpstr>BNK48JABAJA Inline</vt:lpstr>
      <vt:lpstr>Speak Pro</vt:lpstr>
      <vt:lpstr>Wingdings</vt:lpstr>
      <vt:lpstr>BNK48JABAJA StarDot</vt:lpstr>
      <vt:lpstr>BNK48JABAJA Normal</vt:lpstr>
      <vt:lpstr>BNK48JABAJA StarInline</vt:lpstr>
      <vt:lpstr>Georgia Pro Cond Light</vt:lpstr>
      <vt:lpstr>BNK48JABAJA Dot</vt:lpstr>
      <vt:lpstr>RetrospectVTI</vt:lpstr>
      <vt:lpstr>Around the Bangkok48</vt:lpstr>
      <vt:lpstr>Introduction</vt:lpstr>
      <vt:lpstr>Introduction</vt:lpstr>
      <vt:lpstr>รูปแบบในการเล่น หรือขั้นตอนในการเล่น</vt:lpstr>
      <vt:lpstr>Flowchart การทำงานหลักของเกม</vt:lpstr>
      <vt:lpstr>Class Diagram</vt:lpstr>
      <vt:lpstr>ภาพตัวอย่างของโปรแกรม (เกม)</vt:lpstr>
      <vt:lpstr>ภาพตัวอย่างของโปรแกรม (เกม)</vt:lpstr>
      <vt:lpstr>ภาพตัวอย่างของโปรแกรม (เกม)</vt:lpstr>
      <vt:lpstr>ภาพตัวอย่างของโปรแกรม (เกม)</vt:lpstr>
      <vt:lpstr>ภาพตัวอย่างของโปรแกรม (เกม)</vt:lpstr>
      <vt:lpstr>ภาพตัวอย่างของโปรแกรม (เกม)</vt:lpstr>
      <vt:lpstr>ภาพตัวอย่างของโปรแกรม (เกม)</vt:lpstr>
      <vt:lpstr>จุดเด่นของโปรแกรมที่คิดว่าแตกต่างจากของเพื่อน ๆ หรือจุดที่คิดว่ามีความยากในการพัฒนา </vt:lpstr>
      <vt:lpstr>จุดเด่นของโปรแกรมที่คิดว่าแตกต่างจากของเพื่อน ๆ หรือจุดที่คิดว่ามีความยากในการพัฒนา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Around the Bangkok48</dc:title>
  <dc:creator>Tanissorn Thanawich</dc:creator>
  <cp:lastModifiedBy>Tanissorn Thanawich</cp:lastModifiedBy>
  <cp:revision>1</cp:revision>
  <dcterms:created xsi:type="dcterms:W3CDTF">2022-03-30T01:36:00Z</dcterms:created>
  <dcterms:modified xsi:type="dcterms:W3CDTF">2022-04-21T13:16:23Z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